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4"/>
    <p:sldMasterId id="2147483936" r:id="rId5"/>
  </p:sldMasterIdLst>
  <p:notesMasterIdLst>
    <p:notesMasterId r:id="rId52"/>
  </p:notesMasterIdLst>
  <p:handoutMasterIdLst>
    <p:handoutMasterId r:id="rId53"/>
  </p:handoutMasterIdLst>
  <p:sldIdLst>
    <p:sldId id="292" r:id="rId6"/>
    <p:sldId id="7478" r:id="rId7"/>
    <p:sldId id="7479" r:id="rId8"/>
    <p:sldId id="565" r:id="rId9"/>
    <p:sldId id="7487" r:id="rId10"/>
    <p:sldId id="595" r:id="rId11"/>
    <p:sldId id="596" r:id="rId12"/>
    <p:sldId id="597" r:id="rId13"/>
    <p:sldId id="598" r:id="rId14"/>
    <p:sldId id="599" r:id="rId15"/>
    <p:sldId id="600" r:id="rId16"/>
    <p:sldId id="601" r:id="rId17"/>
    <p:sldId id="602" r:id="rId18"/>
    <p:sldId id="603" r:id="rId19"/>
    <p:sldId id="604" r:id="rId20"/>
    <p:sldId id="7480" r:id="rId21"/>
    <p:sldId id="592" r:id="rId22"/>
    <p:sldId id="613" r:id="rId23"/>
    <p:sldId id="590" r:id="rId24"/>
    <p:sldId id="591" r:id="rId25"/>
    <p:sldId id="614" r:id="rId26"/>
    <p:sldId id="593" r:id="rId27"/>
    <p:sldId id="567" r:id="rId28"/>
    <p:sldId id="605" r:id="rId29"/>
    <p:sldId id="606" r:id="rId30"/>
    <p:sldId id="607" r:id="rId31"/>
    <p:sldId id="608" r:id="rId32"/>
    <p:sldId id="609" r:id="rId33"/>
    <p:sldId id="7482" r:id="rId34"/>
    <p:sldId id="7483" r:id="rId35"/>
    <p:sldId id="7484" r:id="rId36"/>
    <p:sldId id="7485" r:id="rId37"/>
    <p:sldId id="7486" r:id="rId38"/>
    <p:sldId id="589" r:id="rId39"/>
    <p:sldId id="588" r:id="rId40"/>
    <p:sldId id="568" r:id="rId41"/>
    <p:sldId id="569" r:id="rId42"/>
    <p:sldId id="572" r:id="rId43"/>
    <p:sldId id="570" r:id="rId44"/>
    <p:sldId id="573" r:id="rId45"/>
    <p:sldId id="571" r:id="rId46"/>
    <p:sldId id="575" r:id="rId47"/>
    <p:sldId id="576" r:id="rId48"/>
    <p:sldId id="577" r:id="rId49"/>
    <p:sldId id="578" r:id="rId50"/>
    <p:sldId id="7488" r:id="rId5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8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65A"/>
    <a:srgbClr val="CEBCA4"/>
    <a:srgbClr val="DACAB1"/>
    <a:srgbClr val="C4B097"/>
    <a:srgbClr val="F8EDD8"/>
    <a:srgbClr val="F5EDD7"/>
    <a:srgbClr val="231F20"/>
    <a:srgbClr val="F05A50"/>
    <a:srgbClr val="E0BA46"/>
    <a:srgbClr val="2AB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750312-0670-4FF8-8D4C-A93476C2E069}" v="14" dt="2025-09-08T16:26:07.628"/>
    <p1510:client id="{D744F402-2377-4B96-8F84-89F2669C88E5}" v="188" dt="2025-09-08T17:09:55.757"/>
    <p1510:client id="{E28E28DB-22F4-4F61-9EB8-B2488F743B9F}" v="1515" dt="2025-09-09T08:26:51.559"/>
    <p1510:client id="{EA4A6E8F-9B52-5541-291E-78B753D5CBE3}" v="75" dt="2025-09-09T13:23:45.997"/>
    <p1510:client id="{F99BCD4D-9B67-435E-BED3-4E4C66E23C35}" v="175" dt="2025-09-09T12:43:06.687"/>
    <p1510:client id="{FA34985A-278A-4F0E-A30B-2D1D94BDE666}" v="2" dt="2025-09-09T14:58:06.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682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earson" userId="S::danp@unbound.org::72e1c3a8-cc60-4ee2-b2f8-868c232f7ec8" providerId="AD" clId="Web-{C47FCBF9-7A58-484E-9B00-0147D6571D68}"/>
    <pc:docChg chg="modSld">
      <pc:chgData name="Daniel Pearson" userId="S::danp@unbound.org::72e1c3a8-cc60-4ee2-b2f8-868c232f7ec8" providerId="AD" clId="Web-{C47FCBF9-7A58-484E-9B00-0147D6571D68}" dt="2024-09-16T13:52:12.179" v="237" actId="1076"/>
      <pc:docMkLst>
        <pc:docMk/>
      </pc:docMkLst>
      <pc:sldChg chg="addSp modSp">
        <pc:chgData name="Daniel Pearson" userId="S::danp@unbound.org::72e1c3a8-cc60-4ee2-b2f8-868c232f7ec8" providerId="AD" clId="Web-{C47FCBF9-7A58-484E-9B00-0147D6571D68}" dt="2024-09-16T13:52:12.179" v="237" actId="1076"/>
        <pc:sldMkLst>
          <pc:docMk/>
          <pc:sldMk cId="641715484" sldId="554"/>
        </pc:sldMkLst>
      </pc:sldChg>
      <pc:sldChg chg="addSp delSp modSp">
        <pc:chgData name="Daniel Pearson" userId="S::danp@unbound.org::72e1c3a8-cc60-4ee2-b2f8-868c232f7ec8" providerId="AD" clId="Web-{C47FCBF9-7A58-484E-9B00-0147D6571D68}" dt="2024-09-16T13:51:46.443" v="230"/>
        <pc:sldMkLst>
          <pc:docMk/>
          <pc:sldMk cId="3901053356" sldId="561"/>
        </pc:sldMkLst>
      </pc:sldChg>
      <pc:sldChg chg="modSp">
        <pc:chgData name="Daniel Pearson" userId="S::danp@unbound.org::72e1c3a8-cc60-4ee2-b2f8-868c232f7ec8" providerId="AD" clId="Web-{C47FCBF9-7A58-484E-9B00-0147D6571D68}" dt="2024-09-16T13:42:45.846" v="119" actId="20577"/>
        <pc:sldMkLst>
          <pc:docMk/>
          <pc:sldMk cId="3404920757" sldId="564"/>
        </pc:sldMkLst>
      </pc:sldChg>
      <pc:sldChg chg="addSp delSp modSp">
        <pc:chgData name="Daniel Pearson" userId="S::danp@unbound.org::72e1c3a8-cc60-4ee2-b2f8-868c232f7ec8" providerId="AD" clId="Web-{C47FCBF9-7A58-484E-9B00-0147D6571D68}" dt="2024-09-16T13:48:27.030" v="227" actId="20577"/>
        <pc:sldMkLst>
          <pc:docMk/>
          <pc:sldMk cId="2350537511" sldId="565"/>
        </pc:sldMkLst>
      </pc:sldChg>
    </pc:docChg>
  </pc:docChgLst>
  <pc:docChgLst>
    <pc:chgData name="Ellen Edgar" userId="536ee2d7-2781-4d15-bc3b-aec8db700b23" providerId="ADAL" clId="{FA34985A-278A-4F0E-A30B-2D1D94BDE666}"/>
    <pc:docChg chg="modSld">
      <pc:chgData name="Ellen Edgar" userId="536ee2d7-2781-4d15-bc3b-aec8db700b23" providerId="ADAL" clId="{FA34985A-278A-4F0E-A30B-2D1D94BDE666}" dt="2025-09-09T14:58:06.773" v="1" actId="20577"/>
      <pc:docMkLst>
        <pc:docMk/>
      </pc:docMkLst>
      <pc:sldChg chg="modSp mod">
        <pc:chgData name="Ellen Edgar" userId="536ee2d7-2781-4d15-bc3b-aec8db700b23" providerId="ADAL" clId="{FA34985A-278A-4F0E-A30B-2D1D94BDE666}" dt="2025-09-09T14:58:06.773" v="1" actId="20577"/>
        <pc:sldMkLst>
          <pc:docMk/>
          <pc:sldMk cId="210669694" sldId="292"/>
        </pc:sldMkLst>
        <pc:spChg chg="mod">
          <ac:chgData name="Ellen Edgar" userId="536ee2d7-2781-4d15-bc3b-aec8db700b23" providerId="ADAL" clId="{FA34985A-278A-4F0E-A30B-2D1D94BDE666}" dt="2025-09-09T14:58:06.773" v="1" actId="20577"/>
          <ac:spMkLst>
            <pc:docMk/>
            <pc:sldMk cId="210669694" sldId="292"/>
            <ac:spMk id="2" creationId="{00000000-0000-0000-0000-000000000000}"/>
          </ac:spMkLst>
        </pc:spChg>
      </pc:sldChg>
    </pc:docChg>
  </pc:docChgLst>
  <pc:docChgLst>
    <pc:chgData name="Deborah Johns" userId="S::deborahj@unbound.org::646db368-a056-4e84-8eed-c41fe7c3bb07" providerId="AD" clId="Web-{AC49B093-AC8B-6C0D-2A13-7AC2D1BA9C59}"/>
    <pc:docChg chg="addSld modSld sldOrd">
      <pc:chgData name="Deborah Johns" userId="S::deborahj@unbound.org::646db368-a056-4e84-8eed-c41fe7c3bb07" providerId="AD" clId="Web-{AC49B093-AC8B-6C0D-2A13-7AC2D1BA9C59}" dt="2024-09-16T17:38:51.559" v="12" actId="14100"/>
      <pc:docMkLst>
        <pc:docMk/>
      </pc:docMkLst>
      <pc:sldChg chg="addSp delSp modSp ord">
        <pc:chgData name="Deborah Johns" userId="S::deborahj@unbound.org::646db368-a056-4e84-8eed-c41fe7c3bb07" providerId="AD" clId="Web-{AC49B093-AC8B-6C0D-2A13-7AC2D1BA9C59}" dt="2024-09-16T17:38:51.559" v="12" actId="14100"/>
        <pc:sldMkLst>
          <pc:docMk/>
          <pc:sldMk cId="1269084356" sldId="558"/>
        </pc:sldMkLst>
      </pc:sldChg>
      <pc:sldChg chg="add">
        <pc:chgData name="Deborah Johns" userId="S::deborahj@unbound.org::646db368-a056-4e84-8eed-c41fe7c3bb07" providerId="AD" clId="Web-{AC49B093-AC8B-6C0D-2A13-7AC2D1BA9C59}" dt="2024-09-16T17:37:00.540" v="0"/>
        <pc:sldMkLst>
          <pc:docMk/>
          <pc:sldMk cId="498698151" sldId="7476"/>
        </pc:sldMkLst>
      </pc:sldChg>
    </pc:docChg>
  </pc:docChgLst>
  <pc:docChgLst>
    <pc:chgData name="Alicia Garza Ramos" userId="S::aliciag@unbound.org::a248e88b-bfc3-4869-bbaf-232da4d7692f" providerId="AD" clId="Web-{73404B87-5AC8-5C7C-A7F7-F44AEA39B1A4}"/>
    <pc:docChg chg="modSld">
      <pc:chgData name="Alicia Garza Ramos" userId="S::aliciag@unbound.org::a248e88b-bfc3-4869-bbaf-232da4d7692f" providerId="AD" clId="Web-{73404B87-5AC8-5C7C-A7F7-F44AEA39B1A4}" dt="2025-09-02T14:59:04.438" v="22"/>
      <pc:docMkLst>
        <pc:docMk/>
      </pc:docMkLst>
      <pc:sldChg chg="modNotes">
        <pc:chgData name="Alicia Garza Ramos" userId="S::aliciag@unbound.org::a248e88b-bfc3-4869-bbaf-232da4d7692f" providerId="AD" clId="Web-{73404B87-5AC8-5C7C-A7F7-F44AEA39B1A4}" dt="2025-09-02T14:59:04.438" v="22"/>
        <pc:sldMkLst>
          <pc:docMk/>
          <pc:sldMk cId="2349407835" sldId="588"/>
        </pc:sldMkLst>
      </pc:sldChg>
    </pc:docChg>
  </pc:docChgLst>
  <pc:docChgLst>
    <pc:chgData name="Jose Rodriguez" userId="S::joser@unbound.org::a8caa369-25cc-44d5-87ed-8b4e29886a29" providerId="AD" clId="Web-{FAE34610-C715-DD8A-224D-A36237F35D8A}"/>
    <pc:docChg chg="modSld">
      <pc:chgData name="Jose Rodriguez" userId="S::joser@unbound.org::a8caa369-25cc-44d5-87ed-8b4e29886a29" providerId="AD" clId="Web-{FAE34610-C715-DD8A-224D-A36237F35D8A}" dt="2024-09-16T20:42:22.453" v="1697" actId="1076"/>
      <pc:docMkLst>
        <pc:docMk/>
      </pc:docMkLst>
      <pc:sldChg chg="modSp">
        <pc:chgData name="Jose Rodriguez" userId="S::joser@unbound.org::a8caa369-25cc-44d5-87ed-8b4e29886a29" providerId="AD" clId="Web-{FAE34610-C715-DD8A-224D-A36237F35D8A}" dt="2024-09-16T16:05:13.277" v="84" actId="20577"/>
        <pc:sldMkLst>
          <pc:docMk/>
          <pc:sldMk cId="3657248240" sldId="261"/>
        </pc:sldMkLst>
      </pc:sldChg>
      <pc:sldChg chg="modSp">
        <pc:chgData name="Jose Rodriguez" userId="S::joser@unbound.org::a8caa369-25cc-44d5-87ed-8b4e29886a29" providerId="AD" clId="Web-{FAE34610-C715-DD8A-224D-A36237F35D8A}" dt="2024-09-16T20:42:22.453" v="1697" actId="1076"/>
        <pc:sldMkLst>
          <pc:docMk/>
          <pc:sldMk cId="3877684178" sldId="262"/>
        </pc:sldMkLst>
      </pc:sldChg>
      <pc:sldChg chg="modSp">
        <pc:chgData name="Jose Rodriguez" userId="S::joser@unbound.org::a8caa369-25cc-44d5-87ed-8b4e29886a29" providerId="AD" clId="Web-{FAE34610-C715-DD8A-224D-A36237F35D8A}" dt="2024-09-16T16:41:21.552" v="1188" actId="20577"/>
        <pc:sldMkLst>
          <pc:docMk/>
          <pc:sldMk cId="3189482928" sldId="265"/>
        </pc:sldMkLst>
      </pc:sldChg>
      <pc:sldChg chg="modSp">
        <pc:chgData name="Jose Rodriguez" userId="S::joser@unbound.org::a8caa369-25cc-44d5-87ed-8b4e29886a29" providerId="AD" clId="Web-{FAE34610-C715-DD8A-224D-A36237F35D8A}" dt="2024-09-16T16:44:53.248" v="1305" actId="20577"/>
        <pc:sldMkLst>
          <pc:docMk/>
          <pc:sldMk cId="1762814833" sldId="267"/>
        </pc:sldMkLst>
      </pc:sldChg>
      <pc:sldChg chg="modSp">
        <pc:chgData name="Jose Rodriguez" userId="S::joser@unbound.org::a8caa369-25cc-44d5-87ed-8b4e29886a29" providerId="AD" clId="Web-{FAE34610-C715-DD8A-224D-A36237F35D8A}" dt="2024-09-16T16:07:10.954" v="140" actId="20577"/>
        <pc:sldMkLst>
          <pc:docMk/>
          <pc:sldMk cId="3823689161" sldId="566"/>
        </pc:sldMkLst>
      </pc:sldChg>
      <pc:sldChg chg="modSp">
        <pc:chgData name="Jose Rodriguez" userId="S::joser@unbound.org::a8caa369-25cc-44d5-87ed-8b4e29886a29" providerId="AD" clId="Web-{FAE34610-C715-DD8A-224D-A36237F35D8A}" dt="2024-09-16T16:17:41.401" v="395" actId="20577"/>
        <pc:sldMkLst>
          <pc:docMk/>
          <pc:sldMk cId="445404465" sldId="7473"/>
        </pc:sldMkLst>
      </pc:sldChg>
      <pc:sldChg chg="modSp">
        <pc:chgData name="Jose Rodriguez" userId="S::joser@unbound.org::a8caa369-25cc-44d5-87ed-8b4e29886a29" providerId="AD" clId="Web-{FAE34610-C715-DD8A-224D-A36237F35D8A}" dt="2024-09-16T16:33:18.251" v="1008" actId="20577"/>
        <pc:sldMkLst>
          <pc:docMk/>
          <pc:sldMk cId="1553922614" sldId="7475"/>
        </pc:sldMkLst>
      </pc:sldChg>
    </pc:docChg>
  </pc:docChgLst>
  <pc:docChgLst>
    <pc:chgData name="Melissa Velazquez" userId="S::melissav@unbound.org::16fd0f73-936e-41e1-b845-a7f11a380ee3" providerId="AD" clId="Web-{3BB2A1FF-BC0B-3AA9-2EEB-B45A680C59A8}"/>
    <pc:docChg chg="addSld modSld">
      <pc:chgData name="Melissa Velazquez" userId="S::melissav@unbound.org::16fd0f73-936e-41e1-b845-a7f11a380ee3" providerId="AD" clId="Web-{3BB2A1FF-BC0B-3AA9-2EEB-B45A680C59A8}" dt="2025-08-29T19:33:50.795" v="13" actId="20577"/>
      <pc:docMkLst>
        <pc:docMk/>
      </pc:docMkLst>
      <pc:sldChg chg="add">
        <pc:chgData name="Melissa Velazquez" userId="S::melissav@unbound.org::16fd0f73-936e-41e1-b845-a7f11a380ee3" providerId="AD" clId="Web-{3BB2A1FF-BC0B-3AA9-2EEB-B45A680C59A8}" dt="2025-08-29T19:33:27.904" v="1"/>
        <pc:sldMkLst>
          <pc:docMk/>
          <pc:sldMk cId="2349407835" sldId="588"/>
        </pc:sldMkLst>
      </pc:sldChg>
      <pc:sldChg chg="modSp add">
        <pc:chgData name="Melissa Velazquez" userId="S::melissav@unbound.org::16fd0f73-936e-41e1-b845-a7f11a380ee3" providerId="AD" clId="Web-{3BB2A1FF-BC0B-3AA9-2EEB-B45A680C59A8}" dt="2025-08-29T19:33:50.795" v="13" actId="20577"/>
        <pc:sldMkLst>
          <pc:docMk/>
          <pc:sldMk cId="3826720061" sldId="589"/>
        </pc:sldMkLst>
        <pc:spChg chg="mod">
          <ac:chgData name="Melissa Velazquez" userId="S::melissav@unbound.org::16fd0f73-936e-41e1-b845-a7f11a380ee3" providerId="AD" clId="Web-{3BB2A1FF-BC0B-3AA9-2EEB-B45A680C59A8}" dt="2025-08-29T19:33:50.795" v="13" actId="20577"/>
          <ac:spMkLst>
            <pc:docMk/>
            <pc:sldMk cId="3826720061" sldId="589"/>
            <ac:spMk id="9" creationId="{EBE52000-4F23-98AB-BAFA-08BB8754FBBC}"/>
          </ac:spMkLst>
        </pc:spChg>
      </pc:sldChg>
    </pc:docChg>
  </pc:docChgLst>
  <pc:docChgLst>
    <pc:chgData name="Becky Findley" userId="da94db08-a2d6-47b9-af47-1e0ced15727d" providerId="ADAL" clId="{3311326C-80E4-4650-9067-A8A59C1B6E80}"/>
    <pc:docChg chg="undo redo custSel addSld delSld modSld delMainMaster">
      <pc:chgData name="Becky Findley" userId="da94db08-a2d6-47b9-af47-1e0ced15727d" providerId="ADAL" clId="{3311326C-80E4-4650-9067-A8A59C1B6E80}" dt="2025-08-08T19:41:15.969" v="292" actId="404"/>
      <pc:docMkLst>
        <pc:docMk/>
      </pc:docMkLst>
      <pc:sldChg chg="del">
        <pc:chgData name="Becky Findley" userId="da94db08-a2d6-47b9-af47-1e0ced15727d" providerId="ADAL" clId="{3311326C-80E4-4650-9067-A8A59C1B6E80}" dt="2025-08-08T19:31:40.421" v="68" actId="47"/>
        <pc:sldMkLst>
          <pc:docMk/>
          <pc:sldMk cId="3657248240" sldId="261"/>
        </pc:sldMkLst>
      </pc:sldChg>
      <pc:sldChg chg="del">
        <pc:chgData name="Becky Findley" userId="da94db08-a2d6-47b9-af47-1e0ced15727d" providerId="ADAL" clId="{3311326C-80E4-4650-9067-A8A59C1B6E80}" dt="2025-08-08T19:31:52.488" v="74" actId="47"/>
        <pc:sldMkLst>
          <pc:docMk/>
          <pc:sldMk cId="3877684178" sldId="262"/>
        </pc:sldMkLst>
      </pc:sldChg>
      <pc:sldChg chg="del">
        <pc:chgData name="Becky Findley" userId="da94db08-a2d6-47b9-af47-1e0ced15727d" providerId="ADAL" clId="{3311326C-80E4-4650-9067-A8A59C1B6E80}" dt="2025-08-08T19:31:45.887" v="72" actId="47"/>
        <pc:sldMkLst>
          <pc:docMk/>
          <pc:sldMk cId="3189482928" sldId="265"/>
        </pc:sldMkLst>
      </pc:sldChg>
      <pc:sldChg chg="del">
        <pc:chgData name="Becky Findley" userId="da94db08-a2d6-47b9-af47-1e0ced15727d" providerId="ADAL" clId="{3311326C-80E4-4650-9067-A8A59C1B6E80}" dt="2025-08-08T19:31:46.906" v="73" actId="47"/>
        <pc:sldMkLst>
          <pc:docMk/>
          <pc:sldMk cId="1762814833" sldId="267"/>
        </pc:sldMkLst>
      </pc:sldChg>
      <pc:sldChg chg="del">
        <pc:chgData name="Becky Findley" userId="da94db08-a2d6-47b9-af47-1e0ced15727d" providerId="ADAL" clId="{3311326C-80E4-4650-9067-A8A59C1B6E80}" dt="2025-08-08T19:31:52.488" v="74" actId="47"/>
        <pc:sldMkLst>
          <pc:docMk/>
          <pc:sldMk cId="1872562070" sldId="270"/>
        </pc:sldMkLst>
      </pc:sldChg>
      <pc:sldChg chg="del">
        <pc:chgData name="Becky Findley" userId="da94db08-a2d6-47b9-af47-1e0ced15727d" providerId="ADAL" clId="{3311326C-80E4-4650-9067-A8A59C1B6E80}" dt="2025-08-08T19:31:52.488" v="74" actId="47"/>
        <pc:sldMkLst>
          <pc:docMk/>
          <pc:sldMk cId="2060384151" sldId="272"/>
        </pc:sldMkLst>
      </pc:sldChg>
      <pc:sldChg chg="del">
        <pc:chgData name="Becky Findley" userId="da94db08-a2d6-47b9-af47-1e0ced15727d" providerId="ADAL" clId="{3311326C-80E4-4650-9067-A8A59C1B6E80}" dt="2025-08-08T19:31:52.488" v="74" actId="47"/>
        <pc:sldMkLst>
          <pc:docMk/>
          <pc:sldMk cId="716532948" sldId="273"/>
        </pc:sldMkLst>
      </pc:sldChg>
      <pc:sldChg chg="del">
        <pc:chgData name="Becky Findley" userId="da94db08-a2d6-47b9-af47-1e0ced15727d" providerId="ADAL" clId="{3311326C-80E4-4650-9067-A8A59C1B6E80}" dt="2025-08-08T19:31:52.488" v="74" actId="47"/>
        <pc:sldMkLst>
          <pc:docMk/>
          <pc:sldMk cId="4183540370" sldId="274"/>
        </pc:sldMkLst>
      </pc:sldChg>
      <pc:sldChg chg="del">
        <pc:chgData name="Becky Findley" userId="da94db08-a2d6-47b9-af47-1e0ced15727d" providerId="ADAL" clId="{3311326C-80E4-4650-9067-A8A59C1B6E80}" dt="2025-08-08T19:31:52.488" v="74" actId="47"/>
        <pc:sldMkLst>
          <pc:docMk/>
          <pc:sldMk cId="3256049104" sldId="275"/>
        </pc:sldMkLst>
      </pc:sldChg>
      <pc:sldChg chg="del">
        <pc:chgData name="Becky Findley" userId="da94db08-a2d6-47b9-af47-1e0ced15727d" providerId="ADAL" clId="{3311326C-80E4-4650-9067-A8A59C1B6E80}" dt="2025-08-08T19:31:52.488" v="74" actId="47"/>
        <pc:sldMkLst>
          <pc:docMk/>
          <pc:sldMk cId="1262225376" sldId="276"/>
        </pc:sldMkLst>
      </pc:sldChg>
      <pc:sldChg chg="del">
        <pc:chgData name="Becky Findley" userId="da94db08-a2d6-47b9-af47-1e0ced15727d" providerId="ADAL" clId="{3311326C-80E4-4650-9067-A8A59C1B6E80}" dt="2025-08-08T19:29:14.336" v="44" actId="47"/>
        <pc:sldMkLst>
          <pc:docMk/>
          <pc:sldMk cId="210669694" sldId="292"/>
        </pc:sldMkLst>
      </pc:sldChg>
      <pc:sldChg chg="del">
        <pc:chgData name="Becky Findley" userId="da94db08-a2d6-47b9-af47-1e0ced15727d" providerId="ADAL" clId="{3311326C-80E4-4650-9067-A8A59C1B6E80}" dt="2025-08-08T19:31:52.488" v="74" actId="47"/>
        <pc:sldMkLst>
          <pc:docMk/>
          <pc:sldMk cId="1448911008" sldId="371"/>
        </pc:sldMkLst>
      </pc:sldChg>
      <pc:sldChg chg="del">
        <pc:chgData name="Becky Findley" userId="da94db08-a2d6-47b9-af47-1e0ced15727d" providerId="ADAL" clId="{3311326C-80E4-4650-9067-A8A59C1B6E80}" dt="2025-08-08T19:31:52.488" v="74" actId="47"/>
        <pc:sldMkLst>
          <pc:docMk/>
          <pc:sldMk cId="4209915880" sldId="487"/>
        </pc:sldMkLst>
      </pc:sldChg>
      <pc:sldChg chg="del">
        <pc:chgData name="Becky Findley" userId="da94db08-a2d6-47b9-af47-1e0ced15727d" providerId="ADAL" clId="{3311326C-80E4-4650-9067-A8A59C1B6E80}" dt="2025-08-08T19:30:24.375" v="56" actId="47"/>
        <pc:sldMkLst>
          <pc:docMk/>
          <pc:sldMk cId="3244569925" sldId="502"/>
        </pc:sldMkLst>
      </pc:sldChg>
      <pc:sldChg chg="del">
        <pc:chgData name="Becky Findley" userId="da94db08-a2d6-47b9-af47-1e0ced15727d" providerId="ADAL" clId="{3311326C-80E4-4650-9067-A8A59C1B6E80}" dt="2025-08-08T19:37:25.428" v="210" actId="47"/>
        <pc:sldMkLst>
          <pc:docMk/>
          <pc:sldMk cId="544284258" sldId="552"/>
        </pc:sldMkLst>
      </pc:sldChg>
      <pc:sldChg chg="del">
        <pc:chgData name="Becky Findley" userId="da94db08-a2d6-47b9-af47-1e0ced15727d" providerId="ADAL" clId="{3311326C-80E4-4650-9067-A8A59C1B6E80}" dt="2025-08-08T19:31:52.488" v="74" actId="47"/>
        <pc:sldMkLst>
          <pc:docMk/>
          <pc:sldMk cId="641715484" sldId="554"/>
        </pc:sldMkLst>
      </pc:sldChg>
      <pc:sldChg chg="del">
        <pc:chgData name="Becky Findley" userId="da94db08-a2d6-47b9-af47-1e0ced15727d" providerId="ADAL" clId="{3311326C-80E4-4650-9067-A8A59C1B6E80}" dt="2025-08-08T19:31:52.488" v="74" actId="47"/>
        <pc:sldMkLst>
          <pc:docMk/>
          <pc:sldMk cId="4157123028" sldId="557"/>
        </pc:sldMkLst>
      </pc:sldChg>
      <pc:sldChg chg="del">
        <pc:chgData name="Becky Findley" userId="da94db08-a2d6-47b9-af47-1e0ced15727d" providerId="ADAL" clId="{3311326C-80E4-4650-9067-A8A59C1B6E80}" dt="2025-08-08T19:31:52.488" v="74" actId="47"/>
        <pc:sldMkLst>
          <pc:docMk/>
          <pc:sldMk cId="1269084356" sldId="558"/>
        </pc:sldMkLst>
      </pc:sldChg>
      <pc:sldChg chg="del">
        <pc:chgData name="Becky Findley" userId="da94db08-a2d6-47b9-af47-1e0ced15727d" providerId="ADAL" clId="{3311326C-80E4-4650-9067-A8A59C1B6E80}" dt="2025-08-08T19:31:39.369" v="67" actId="47"/>
        <pc:sldMkLst>
          <pc:docMk/>
          <pc:sldMk cId="1670441088" sldId="559"/>
        </pc:sldMkLst>
      </pc:sldChg>
      <pc:sldChg chg="del">
        <pc:chgData name="Becky Findley" userId="da94db08-a2d6-47b9-af47-1e0ced15727d" providerId="ADAL" clId="{3311326C-80E4-4650-9067-A8A59C1B6E80}" dt="2025-08-08T19:31:52.488" v="74" actId="47"/>
        <pc:sldMkLst>
          <pc:docMk/>
          <pc:sldMk cId="1111356449" sldId="560"/>
        </pc:sldMkLst>
      </pc:sldChg>
      <pc:sldChg chg="del">
        <pc:chgData name="Becky Findley" userId="da94db08-a2d6-47b9-af47-1e0ced15727d" providerId="ADAL" clId="{3311326C-80E4-4650-9067-A8A59C1B6E80}" dt="2025-08-08T19:31:52.488" v="74" actId="47"/>
        <pc:sldMkLst>
          <pc:docMk/>
          <pc:sldMk cId="3901053356" sldId="561"/>
        </pc:sldMkLst>
      </pc:sldChg>
      <pc:sldChg chg="del">
        <pc:chgData name="Becky Findley" userId="da94db08-a2d6-47b9-af47-1e0ced15727d" providerId="ADAL" clId="{3311326C-80E4-4650-9067-A8A59C1B6E80}" dt="2025-08-08T19:31:52.488" v="74" actId="47"/>
        <pc:sldMkLst>
          <pc:docMk/>
          <pc:sldMk cId="1792598985" sldId="562"/>
        </pc:sldMkLst>
      </pc:sldChg>
      <pc:sldChg chg="del">
        <pc:chgData name="Becky Findley" userId="da94db08-a2d6-47b9-af47-1e0ced15727d" providerId="ADAL" clId="{3311326C-80E4-4650-9067-A8A59C1B6E80}" dt="2025-08-08T19:31:52.488" v="74" actId="47"/>
        <pc:sldMkLst>
          <pc:docMk/>
          <pc:sldMk cId="2464064443" sldId="563"/>
        </pc:sldMkLst>
      </pc:sldChg>
      <pc:sldChg chg="del">
        <pc:chgData name="Becky Findley" userId="da94db08-a2d6-47b9-af47-1e0ced15727d" providerId="ADAL" clId="{3311326C-80E4-4650-9067-A8A59C1B6E80}" dt="2025-08-08T19:31:52.488" v="74" actId="47"/>
        <pc:sldMkLst>
          <pc:docMk/>
          <pc:sldMk cId="3404920757" sldId="564"/>
        </pc:sldMkLst>
      </pc:sldChg>
      <pc:sldChg chg="modSp add mod setBg">
        <pc:chgData name="Becky Findley" userId="da94db08-a2d6-47b9-af47-1e0ced15727d" providerId="ADAL" clId="{3311326C-80E4-4650-9067-A8A59C1B6E80}" dt="2025-08-08T19:40:55.301" v="287" actId="1076"/>
        <pc:sldMkLst>
          <pc:docMk/>
          <pc:sldMk cId="1461028" sldId="565"/>
        </pc:sldMkLst>
        <pc:spChg chg="mod">
          <ac:chgData name="Becky Findley" userId="da94db08-a2d6-47b9-af47-1e0ced15727d" providerId="ADAL" clId="{3311326C-80E4-4650-9067-A8A59C1B6E80}" dt="2025-08-08T19:40:55.301" v="287" actId="1076"/>
          <ac:spMkLst>
            <pc:docMk/>
            <pc:sldMk cId="1461028" sldId="565"/>
            <ac:spMk id="2" creationId="{9E9596CB-0D71-669A-2875-D76CB63778CB}"/>
          </ac:spMkLst>
        </pc:spChg>
      </pc:sldChg>
      <pc:sldChg chg="del">
        <pc:chgData name="Becky Findley" userId="da94db08-a2d6-47b9-af47-1e0ced15727d" providerId="ADAL" clId="{3311326C-80E4-4650-9067-A8A59C1B6E80}" dt="2025-08-08T19:31:41.656" v="69" actId="47"/>
        <pc:sldMkLst>
          <pc:docMk/>
          <pc:sldMk cId="3823689161" sldId="566"/>
        </pc:sldMkLst>
      </pc:sldChg>
      <pc:sldChg chg="modSp add mod setBg">
        <pc:chgData name="Becky Findley" userId="da94db08-a2d6-47b9-af47-1e0ced15727d" providerId="ADAL" clId="{3311326C-80E4-4650-9067-A8A59C1B6E80}" dt="2025-08-08T19:41:15.969" v="292" actId="404"/>
        <pc:sldMkLst>
          <pc:docMk/>
          <pc:sldMk cId="3532094085" sldId="567"/>
        </pc:sldMkLst>
        <pc:spChg chg="mod">
          <ac:chgData name="Becky Findley" userId="da94db08-a2d6-47b9-af47-1e0ced15727d" providerId="ADAL" clId="{3311326C-80E4-4650-9067-A8A59C1B6E80}" dt="2025-08-08T19:41:15.969" v="292" actId="404"/>
          <ac:spMkLst>
            <pc:docMk/>
            <pc:sldMk cId="3532094085" sldId="567"/>
            <ac:spMk id="2" creationId="{0374440C-BEE3-17CC-2546-211A493A5B25}"/>
          </ac:spMkLst>
        </pc:spChg>
      </pc:sldChg>
      <pc:sldChg chg="modSp add mod setBg">
        <pc:chgData name="Becky Findley" userId="da94db08-a2d6-47b9-af47-1e0ced15727d" providerId="ADAL" clId="{3311326C-80E4-4650-9067-A8A59C1B6E80}" dt="2025-08-08T19:40:42.253" v="285" actId="1076"/>
        <pc:sldMkLst>
          <pc:docMk/>
          <pc:sldMk cId="1452623828" sldId="568"/>
        </pc:sldMkLst>
        <pc:spChg chg="mod">
          <ac:chgData name="Becky Findley" userId="da94db08-a2d6-47b9-af47-1e0ced15727d" providerId="ADAL" clId="{3311326C-80E4-4650-9067-A8A59C1B6E80}" dt="2025-08-08T19:40:42.253" v="285" actId="1076"/>
          <ac:spMkLst>
            <pc:docMk/>
            <pc:sldMk cId="1452623828" sldId="568"/>
            <ac:spMk id="2" creationId="{84C1D2D6-905B-666C-FAE4-C9FEE20B7436}"/>
          </ac:spMkLst>
        </pc:spChg>
      </pc:sldChg>
      <pc:sldChg chg="del">
        <pc:chgData name="Becky Findley" userId="da94db08-a2d6-47b9-af47-1e0ced15727d" providerId="ADAL" clId="{3311326C-80E4-4650-9067-A8A59C1B6E80}" dt="2025-08-08T19:31:43.433" v="70" actId="47"/>
        <pc:sldMkLst>
          <pc:docMk/>
          <pc:sldMk cId="445404465" sldId="7473"/>
        </pc:sldMkLst>
      </pc:sldChg>
      <pc:sldChg chg="del">
        <pc:chgData name="Becky Findley" userId="da94db08-a2d6-47b9-af47-1e0ced15727d" providerId="ADAL" clId="{3311326C-80E4-4650-9067-A8A59C1B6E80}" dt="2025-08-08T19:31:45.020" v="71" actId="47"/>
        <pc:sldMkLst>
          <pc:docMk/>
          <pc:sldMk cId="1553922614" sldId="7475"/>
        </pc:sldMkLst>
      </pc:sldChg>
      <pc:sldChg chg="del">
        <pc:chgData name="Becky Findley" userId="da94db08-a2d6-47b9-af47-1e0ced15727d" providerId="ADAL" clId="{3311326C-80E4-4650-9067-A8A59C1B6E80}" dt="2025-08-08T19:31:52.488" v="74" actId="47"/>
        <pc:sldMkLst>
          <pc:docMk/>
          <pc:sldMk cId="498698151" sldId="7476"/>
        </pc:sldMkLst>
      </pc:sldChg>
      <pc:sldChg chg="modSp add mod">
        <pc:chgData name="Becky Findley" userId="da94db08-a2d6-47b9-af47-1e0ced15727d" providerId="ADAL" clId="{3311326C-80E4-4650-9067-A8A59C1B6E80}" dt="2025-08-08T19:29:09.292" v="43"/>
        <pc:sldMkLst>
          <pc:docMk/>
          <pc:sldMk cId="2895945152" sldId="7477"/>
        </pc:sldMkLst>
      </pc:sldChg>
      <pc:sldChg chg="modSp add mod setBg">
        <pc:chgData name="Becky Findley" userId="da94db08-a2d6-47b9-af47-1e0ced15727d" providerId="ADAL" clId="{3311326C-80E4-4650-9067-A8A59C1B6E80}" dt="2025-08-08T19:30:45.067" v="60" actId="1076"/>
        <pc:sldMkLst>
          <pc:docMk/>
          <pc:sldMk cId="2613339881" sldId="7478"/>
        </pc:sldMkLst>
        <pc:spChg chg="mod">
          <ac:chgData name="Becky Findley" userId="da94db08-a2d6-47b9-af47-1e0ced15727d" providerId="ADAL" clId="{3311326C-80E4-4650-9067-A8A59C1B6E80}" dt="2025-08-08T19:30:45.067" v="60" actId="1076"/>
          <ac:spMkLst>
            <pc:docMk/>
            <pc:sldMk cId="2613339881" sldId="7478"/>
            <ac:spMk id="2" creationId="{00000000-0000-0000-0000-000000000000}"/>
          </ac:spMkLst>
        </pc:spChg>
        <pc:spChg chg="mod">
          <ac:chgData name="Becky Findley" userId="da94db08-a2d6-47b9-af47-1e0ced15727d" providerId="ADAL" clId="{3311326C-80E4-4650-9067-A8A59C1B6E80}" dt="2025-08-08T19:30:38.433" v="58" actId="1076"/>
          <ac:spMkLst>
            <pc:docMk/>
            <pc:sldMk cId="2613339881" sldId="7478"/>
            <ac:spMk id="4" creationId="{00000000-0000-0000-0000-000000000000}"/>
          </ac:spMkLst>
        </pc:spChg>
        <pc:spChg chg="mod">
          <ac:chgData name="Becky Findley" userId="da94db08-a2d6-47b9-af47-1e0ced15727d" providerId="ADAL" clId="{3311326C-80E4-4650-9067-A8A59C1B6E80}" dt="2025-08-08T19:30:41.612" v="59" actId="1076"/>
          <ac:spMkLst>
            <pc:docMk/>
            <pc:sldMk cId="2613339881" sldId="7478"/>
            <ac:spMk id="7" creationId="{38BA6973-1FB3-5301-876F-2B980A8A5054}"/>
          </ac:spMkLst>
        </pc:spChg>
      </pc:sldChg>
      <pc:sldChg chg="modSp add mod setBg">
        <pc:chgData name="Becky Findley" userId="da94db08-a2d6-47b9-af47-1e0ced15727d" providerId="ADAL" clId="{3311326C-80E4-4650-9067-A8A59C1B6E80}" dt="2025-08-08T19:36:58.782" v="209" actId="14100"/>
        <pc:sldMkLst>
          <pc:docMk/>
          <pc:sldMk cId="2452554428" sldId="7479"/>
        </pc:sldMkLst>
        <pc:spChg chg="mod">
          <ac:chgData name="Becky Findley" userId="da94db08-a2d6-47b9-af47-1e0ced15727d" providerId="ADAL" clId="{3311326C-80E4-4650-9067-A8A59C1B6E80}" dt="2025-08-08T19:36:33.832" v="182" actId="6549"/>
          <ac:spMkLst>
            <pc:docMk/>
            <pc:sldMk cId="2452554428" sldId="7479"/>
            <ac:spMk id="4" creationId="{E0CA5EEC-EBD6-3CB9-0723-97E216F7FFEC}"/>
          </ac:spMkLst>
        </pc:spChg>
        <pc:spChg chg="mod">
          <ac:chgData name="Becky Findley" userId="da94db08-a2d6-47b9-af47-1e0ced15727d" providerId="ADAL" clId="{3311326C-80E4-4650-9067-A8A59C1B6E80}" dt="2025-08-08T19:36:58.782" v="209" actId="14100"/>
          <ac:spMkLst>
            <pc:docMk/>
            <pc:sldMk cId="2452554428" sldId="7479"/>
            <ac:spMk id="7" creationId="{D9468511-08E4-A21D-78A8-EFB39FA6E7CA}"/>
          </ac:spMkLst>
        </pc:spChg>
        <pc:spChg chg="mod">
          <ac:chgData name="Becky Findley" userId="da94db08-a2d6-47b9-af47-1e0ced15727d" providerId="ADAL" clId="{3311326C-80E4-4650-9067-A8A59C1B6E80}" dt="2025-08-08T19:34:21.864" v="121" actId="20577"/>
          <ac:spMkLst>
            <pc:docMk/>
            <pc:sldMk cId="2452554428" sldId="7479"/>
            <ac:spMk id="8" creationId="{5B381601-9BDF-4DE4-0376-F2BC37F50F4A}"/>
          </ac:spMkLst>
        </pc:spChg>
        <pc:spChg chg="mod">
          <ac:chgData name="Becky Findley" userId="da94db08-a2d6-47b9-af47-1e0ced15727d" providerId="ADAL" clId="{3311326C-80E4-4650-9067-A8A59C1B6E80}" dt="2025-08-08T19:34:07.407" v="93" actId="1076"/>
          <ac:spMkLst>
            <pc:docMk/>
            <pc:sldMk cId="2452554428" sldId="7479"/>
            <ac:spMk id="9" creationId="{3C9D7E06-80E1-5168-812E-6323D6534529}"/>
          </ac:spMkLst>
        </pc:spChg>
      </pc:sldChg>
      <pc:sldChg chg="modSp add mod setBg">
        <pc:chgData name="Becky Findley" userId="da94db08-a2d6-47b9-af47-1e0ced15727d" providerId="ADAL" clId="{3311326C-80E4-4650-9067-A8A59C1B6E80}" dt="2025-08-08T19:41:04.397" v="289" actId="1076"/>
        <pc:sldMkLst>
          <pc:docMk/>
          <pc:sldMk cId="3331952516" sldId="7480"/>
        </pc:sldMkLst>
        <pc:spChg chg="mod">
          <ac:chgData name="Becky Findley" userId="da94db08-a2d6-47b9-af47-1e0ced15727d" providerId="ADAL" clId="{3311326C-80E4-4650-9067-A8A59C1B6E80}" dt="2025-08-08T19:41:04.397" v="289" actId="1076"/>
          <ac:spMkLst>
            <pc:docMk/>
            <pc:sldMk cId="3331952516" sldId="7480"/>
            <ac:spMk id="2" creationId="{6429F843-AC17-326E-A072-CF750B696E69}"/>
          </ac:spMkLst>
        </pc:spChg>
      </pc:sldChg>
      <pc:sldMasterChg chg="del delSldLayout">
        <pc:chgData name="Becky Findley" userId="da94db08-a2d6-47b9-af47-1e0ced15727d" providerId="ADAL" clId="{3311326C-80E4-4650-9067-A8A59C1B6E80}" dt="2025-08-08T19:31:52.488" v="74" actId="47"/>
        <pc:sldMasterMkLst>
          <pc:docMk/>
          <pc:sldMasterMk cId="3728508875" sldId="2147483944"/>
        </pc:sldMasterMkLst>
        <pc:sldLayoutChg chg="del">
          <pc:chgData name="Becky Findley" userId="da94db08-a2d6-47b9-af47-1e0ced15727d" providerId="ADAL" clId="{3311326C-80E4-4650-9067-A8A59C1B6E80}" dt="2025-08-08T19:31:52.488" v="74" actId="47"/>
          <pc:sldLayoutMkLst>
            <pc:docMk/>
            <pc:sldMasterMk cId="3728508875" sldId="2147483944"/>
            <pc:sldLayoutMk cId="2382485906" sldId="2147483936"/>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1630141287" sldId="2147483938"/>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371081870" sldId="2147483939"/>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826983876" sldId="2147483940"/>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3638494340" sldId="2147483941"/>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179117925" sldId="2147483942"/>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688082965" sldId="2147483945"/>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792907675" sldId="2147483946"/>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309278134" sldId="2147483947"/>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1248679277" sldId="2147483948"/>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171146599" sldId="2147483949"/>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3693676751" sldId="2147483950"/>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1949004168" sldId="2147483951"/>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502660671" sldId="2147483952"/>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2243404213" sldId="2147483953"/>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3468642108" sldId="2147483954"/>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346288097" sldId="2147483955"/>
          </pc:sldLayoutMkLst>
        </pc:sldLayoutChg>
        <pc:sldLayoutChg chg="del">
          <pc:chgData name="Becky Findley" userId="da94db08-a2d6-47b9-af47-1e0ced15727d" providerId="ADAL" clId="{3311326C-80E4-4650-9067-A8A59C1B6E80}" dt="2025-08-08T19:31:52.488" v="74" actId="47"/>
          <pc:sldLayoutMkLst>
            <pc:docMk/>
            <pc:sldMasterMk cId="3728508875" sldId="2147483944"/>
            <pc:sldLayoutMk cId="3564127267" sldId="2147483956"/>
          </pc:sldLayoutMkLst>
        </pc:sldLayoutChg>
      </pc:sldMasterChg>
    </pc:docChg>
  </pc:docChgLst>
  <pc:docChgLst>
    <pc:chgData name="Daniel Pearson" userId="S::danp@unbound.org::72e1c3a8-cc60-4ee2-b2f8-868c232f7ec8" providerId="AD" clId="Web-{C9B3A4F1-7BF3-42B8-AA32-5072AA20817E}"/>
    <pc:docChg chg="modSld">
      <pc:chgData name="Daniel Pearson" userId="S::danp@unbound.org::72e1c3a8-cc60-4ee2-b2f8-868c232f7ec8" providerId="AD" clId="Web-{C9B3A4F1-7BF3-42B8-AA32-5072AA20817E}" dt="2024-09-16T17:06:24.322" v="0" actId="20577"/>
      <pc:docMkLst>
        <pc:docMk/>
      </pc:docMkLst>
      <pc:sldChg chg="modSp">
        <pc:chgData name="Daniel Pearson" userId="S::danp@unbound.org::72e1c3a8-cc60-4ee2-b2f8-868c232f7ec8" providerId="AD" clId="Web-{C9B3A4F1-7BF3-42B8-AA32-5072AA20817E}" dt="2024-09-16T17:06:24.322" v="0" actId="20577"/>
        <pc:sldMkLst>
          <pc:docMk/>
          <pc:sldMk cId="716532948" sldId="273"/>
        </pc:sldMkLst>
      </pc:sldChg>
    </pc:docChg>
  </pc:docChgLst>
  <pc:docChgLst>
    <pc:chgData name="Daniel Pearson" userId="S::danp@unbound.org::72e1c3a8-cc60-4ee2-b2f8-868c232f7ec8" providerId="AD" clId="Web-{DEAEC468-2485-4433-8765-DBF409A00AD2}"/>
    <pc:docChg chg="modSld">
      <pc:chgData name="Daniel Pearson" userId="S::danp@unbound.org::72e1c3a8-cc60-4ee2-b2f8-868c232f7ec8" providerId="AD" clId="Web-{DEAEC468-2485-4433-8765-DBF409A00AD2}" dt="2024-09-16T14:25:50.788" v="80" actId="1076"/>
      <pc:docMkLst>
        <pc:docMk/>
      </pc:docMkLst>
      <pc:sldChg chg="modSp">
        <pc:chgData name="Daniel Pearson" userId="S::danp@unbound.org::72e1c3a8-cc60-4ee2-b2f8-868c232f7ec8" providerId="AD" clId="Web-{DEAEC468-2485-4433-8765-DBF409A00AD2}" dt="2024-09-16T14:22:35.846" v="78" actId="20577"/>
        <pc:sldMkLst>
          <pc:docMk/>
          <pc:sldMk cId="641715484" sldId="554"/>
        </pc:sldMkLst>
      </pc:sldChg>
      <pc:sldChg chg="modSp">
        <pc:chgData name="Daniel Pearson" userId="S::danp@unbound.org::72e1c3a8-cc60-4ee2-b2f8-868c232f7ec8" providerId="AD" clId="Web-{DEAEC468-2485-4433-8765-DBF409A00AD2}" dt="2024-09-16T14:22:55.456" v="79" actId="20577"/>
        <pc:sldMkLst>
          <pc:docMk/>
          <pc:sldMk cId="4157123028" sldId="557"/>
        </pc:sldMkLst>
      </pc:sldChg>
      <pc:sldChg chg="modSp">
        <pc:chgData name="Daniel Pearson" userId="S::danp@unbound.org::72e1c3a8-cc60-4ee2-b2f8-868c232f7ec8" providerId="AD" clId="Web-{DEAEC468-2485-4433-8765-DBF409A00AD2}" dt="2024-09-16T14:25:50.788" v="80" actId="1076"/>
        <pc:sldMkLst>
          <pc:docMk/>
          <pc:sldMk cId="3901053356" sldId="561"/>
        </pc:sldMkLst>
      </pc:sldChg>
      <pc:sldChg chg="addSp modSp">
        <pc:chgData name="Daniel Pearson" userId="S::danp@unbound.org::72e1c3a8-cc60-4ee2-b2f8-868c232f7ec8" providerId="AD" clId="Web-{DEAEC468-2485-4433-8765-DBF409A00AD2}" dt="2024-09-16T14:17:38.932" v="33" actId="14100"/>
        <pc:sldMkLst>
          <pc:docMk/>
          <pc:sldMk cId="3404920757" sldId="564"/>
        </pc:sldMkLst>
      </pc:sldChg>
    </pc:docChg>
  </pc:docChgLst>
  <pc:docChgLst>
    <pc:chgData name="Daniel Pearson" userId="S::danp@unbound.org::72e1c3a8-cc60-4ee2-b2f8-868c232f7ec8" providerId="AD" clId="Web-{2A326AB4-DF79-4FD2-9E32-B5443C2B3E17}"/>
    <pc:docChg chg="modSld">
      <pc:chgData name="Daniel Pearson" userId="S::danp@unbound.org::72e1c3a8-cc60-4ee2-b2f8-868c232f7ec8" providerId="AD" clId="Web-{2A326AB4-DF79-4FD2-9E32-B5443C2B3E17}" dt="2024-09-16T14:14:40.808" v="0"/>
      <pc:docMkLst>
        <pc:docMk/>
      </pc:docMkLst>
      <pc:sldChg chg="addSp modSp">
        <pc:chgData name="Daniel Pearson" userId="S::danp@unbound.org::72e1c3a8-cc60-4ee2-b2f8-868c232f7ec8" providerId="AD" clId="Web-{2A326AB4-DF79-4FD2-9E32-B5443C2B3E17}" dt="2024-09-16T14:14:40.808" v="0"/>
        <pc:sldMkLst>
          <pc:docMk/>
          <pc:sldMk cId="641715484" sldId="554"/>
        </pc:sldMkLst>
      </pc:sldChg>
    </pc:docChg>
  </pc:docChgLst>
  <pc:docChgLst>
    <pc:chgData name="Henry Flores" userId="S::henryf@unbound.org::5b71d729-3204-45ad-981d-5e0f40e7b973" providerId="AD" clId="Web-{0B0F24E6-D879-4401-B42A-BBC6A8035999}"/>
    <pc:docChg chg="modSld">
      <pc:chgData name="Henry Flores" userId="S::henryf@unbound.org::5b71d729-3204-45ad-981d-5e0f40e7b973" providerId="AD" clId="Web-{0B0F24E6-D879-4401-B42A-BBC6A8035999}" dt="2024-09-17T13:30:55.015" v="104" actId="20577"/>
      <pc:docMkLst>
        <pc:docMk/>
      </pc:docMkLst>
      <pc:sldChg chg="modSp">
        <pc:chgData name="Henry Flores" userId="S::henryf@unbound.org::5b71d729-3204-45ad-981d-5e0f40e7b973" providerId="AD" clId="Web-{0B0F24E6-D879-4401-B42A-BBC6A8035999}" dt="2024-09-17T13:24:47.380" v="67" actId="20577"/>
        <pc:sldMkLst>
          <pc:docMk/>
          <pc:sldMk cId="3657248240" sldId="261"/>
        </pc:sldMkLst>
      </pc:sldChg>
      <pc:sldChg chg="modSp">
        <pc:chgData name="Henry Flores" userId="S::henryf@unbound.org::5b71d729-3204-45ad-981d-5e0f40e7b973" providerId="AD" clId="Web-{0B0F24E6-D879-4401-B42A-BBC6A8035999}" dt="2024-09-17T13:30:55.015" v="104" actId="20577"/>
        <pc:sldMkLst>
          <pc:docMk/>
          <pc:sldMk cId="3189482928" sldId="265"/>
        </pc:sldMkLst>
      </pc:sldChg>
      <pc:sldChg chg="modSp">
        <pc:chgData name="Henry Flores" userId="S::henryf@unbound.org::5b71d729-3204-45ad-981d-5e0f40e7b973" providerId="AD" clId="Web-{0B0F24E6-D879-4401-B42A-BBC6A8035999}" dt="2024-09-17T13:25:48.913" v="73" actId="20577"/>
        <pc:sldMkLst>
          <pc:docMk/>
          <pc:sldMk cId="544284258" sldId="552"/>
        </pc:sldMkLst>
      </pc:sldChg>
      <pc:sldChg chg="modSp">
        <pc:chgData name="Henry Flores" userId="S::henryf@unbound.org::5b71d729-3204-45ad-981d-5e0f40e7b973" providerId="AD" clId="Web-{0B0F24E6-D879-4401-B42A-BBC6A8035999}" dt="2024-09-17T13:23:39.128" v="51" actId="14100"/>
        <pc:sldMkLst>
          <pc:docMk/>
          <pc:sldMk cId="1269084356" sldId="558"/>
        </pc:sldMkLst>
      </pc:sldChg>
      <pc:sldChg chg="modSp">
        <pc:chgData name="Henry Flores" userId="S::henryf@unbound.org::5b71d729-3204-45ad-981d-5e0f40e7b973" providerId="AD" clId="Web-{0B0F24E6-D879-4401-B42A-BBC6A8035999}" dt="2024-09-17T13:26:32.852" v="78" actId="20577"/>
        <pc:sldMkLst>
          <pc:docMk/>
          <pc:sldMk cId="3823689161" sldId="566"/>
        </pc:sldMkLst>
      </pc:sldChg>
      <pc:sldChg chg="modSp">
        <pc:chgData name="Henry Flores" userId="S::henryf@unbound.org::5b71d729-3204-45ad-981d-5e0f40e7b973" providerId="AD" clId="Web-{0B0F24E6-D879-4401-B42A-BBC6A8035999}" dt="2024-09-17T13:27:05.493" v="85" actId="1076"/>
        <pc:sldMkLst>
          <pc:docMk/>
          <pc:sldMk cId="445404465" sldId="7473"/>
        </pc:sldMkLst>
      </pc:sldChg>
      <pc:sldChg chg="modSp">
        <pc:chgData name="Henry Flores" userId="S::henryf@unbound.org::5b71d729-3204-45ad-981d-5e0f40e7b973" providerId="AD" clId="Web-{0B0F24E6-D879-4401-B42A-BBC6A8035999}" dt="2024-09-17T13:30:46.374" v="102" actId="20577"/>
        <pc:sldMkLst>
          <pc:docMk/>
          <pc:sldMk cId="1553922614" sldId="7475"/>
        </pc:sldMkLst>
      </pc:sldChg>
      <pc:sldChg chg="modSp">
        <pc:chgData name="Henry Flores" userId="S::henryf@unbound.org::5b71d729-3204-45ad-981d-5e0f40e7b973" providerId="AD" clId="Web-{0B0F24E6-D879-4401-B42A-BBC6A8035999}" dt="2024-09-17T13:23:49.675" v="64" actId="20577"/>
        <pc:sldMkLst>
          <pc:docMk/>
          <pc:sldMk cId="498698151" sldId="7476"/>
        </pc:sldMkLst>
      </pc:sldChg>
    </pc:docChg>
  </pc:docChgLst>
  <pc:docChgLst>
    <pc:chgData name="Samantha Downs" userId="S::samanthad@unbound.org::609009a7-c364-4aee-9159-fc4248da999d" providerId="AD" clId="Web-{EA4A6E8F-9B52-5541-291E-78B753D5CBE3}"/>
    <pc:docChg chg="modSld">
      <pc:chgData name="Samantha Downs" userId="S::samanthad@unbound.org::609009a7-c364-4aee-9159-fc4248da999d" providerId="AD" clId="Web-{EA4A6E8F-9B52-5541-291E-78B753D5CBE3}" dt="2025-09-09T13:23:45.997" v="50" actId="1076"/>
      <pc:docMkLst>
        <pc:docMk/>
      </pc:docMkLst>
      <pc:sldChg chg="addSp modSp">
        <pc:chgData name="Samantha Downs" userId="S::samanthad@unbound.org::609009a7-c364-4aee-9159-fc4248da999d" providerId="AD" clId="Web-{EA4A6E8F-9B52-5541-291E-78B753D5CBE3}" dt="2025-09-09T13:23:45.997" v="50" actId="1076"/>
        <pc:sldMkLst>
          <pc:docMk/>
          <pc:sldMk cId="3277913054" sldId="605"/>
        </pc:sldMkLst>
        <pc:spChg chg="mod">
          <ac:chgData name="Samantha Downs" userId="S::samanthad@unbound.org::609009a7-c364-4aee-9159-fc4248da999d" providerId="AD" clId="Web-{EA4A6E8F-9B52-5541-291E-78B753D5CBE3}" dt="2025-09-09T13:22:19.934" v="25" actId="20577"/>
          <ac:spMkLst>
            <pc:docMk/>
            <pc:sldMk cId="3277913054" sldId="605"/>
            <ac:spMk id="9" creationId="{BA05BD15-1CBE-4B98-8A03-78C67FD905F0}"/>
          </ac:spMkLst>
        </pc:spChg>
        <pc:spChg chg="add mod">
          <ac:chgData name="Samantha Downs" userId="S::samanthad@unbound.org::609009a7-c364-4aee-9159-fc4248da999d" providerId="AD" clId="Web-{EA4A6E8F-9B52-5541-291E-78B753D5CBE3}" dt="2025-09-09T13:23:45.997" v="50" actId="1076"/>
          <ac:spMkLst>
            <pc:docMk/>
            <pc:sldMk cId="3277913054" sldId="605"/>
            <ac:spMk id="11" creationId="{F5E71A6D-C00D-43FB-0D6B-39E12D12529D}"/>
          </ac:spMkLst>
        </pc:spChg>
        <pc:picChg chg="add mod">
          <ac:chgData name="Samantha Downs" userId="S::samanthad@unbound.org::609009a7-c364-4aee-9159-fc4248da999d" providerId="AD" clId="Web-{EA4A6E8F-9B52-5541-291E-78B753D5CBE3}" dt="2025-09-09T13:23:29.075" v="47" actId="1076"/>
          <ac:picMkLst>
            <pc:docMk/>
            <pc:sldMk cId="3277913054" sldId="605"/>
            <ac:picMk id="2" creationId="{45FCD659-2735-1B90-BECD-D89F0F2568C0}"/>
          </ac:picMkLst>
        </pc:picChg>
      </pc:sldChg>
    </pc:docChg>
  </pc:docChgLst>
  <pc:docChgLst>
    <pc:chgData name="Henry Flores" userId="S::henryf@unbound.org::5b71d729-3204-45ad-981d-5e0f40e7b973" providerId="AD" clId="Web-{CCA00E6F-C7A7-937E-74AD-AB99BBBA6BD4}"/>
    <pc:docChg chg="modSld">
      <pc:chgData name="Henry Flores" userId="S::henryf@unbound.org::5b71d729-3204-45ad-981d-5e0f40e7b973" providerId="AD" clId="Web-{CCA00E6F-C7A7-937E-74AD-AB99BBBA6BD4}" dt="2025-08-29T17:21:08.532" v="3" actId="14100"/>
      <pc:docMkLst>
        <pc:docMk/>
      </pc:docMkLst>
      <pc:sldChg chg="modSp">
        <pc:chgData name="Henry Flores" userId="S::henryf@unbound.org::5b71d729-3204-45ad-981d-5e0f40e7b973" providerId="AD" clId="Web-{CCA00E6F-C7A7-937E-74AD-AB99BBBA6BD4}" dt="2025-08-29T17:21:08.532" v="3" actId="14100"/>
        <pc:sldMkLst>
          <pc:docMk/>
          <pc:sldMk cId="2613339881" sldId="7478"/>
        </pc:sldMkLst>
        <pc:spChg chg="mod">
          <ac:chgData name="Henry Flores" userId="S::henryf@unbound.org::5b71d729-3204-45ad-981d-5e0f40e7b973" providerId="AD" clId="Web-{CCA00E6F-C7A7-937E-74AD-AB99BBBA6BD4}" dt="2025-08-29T17:21:08.532" v="3" actId="14100"/>
          <ac:spMkLst>
            <pc:docMk/>
            <pc:sldMk cId="2613339881" sldId="7478"/>
            <ac:spMk id="7" creationId="{38BA6973-1FB3-5301-876F-2B980A8A5054}"/>
          </ac:spMkLst>
        </pc:spChg>
      </pc:sldChg>
    </pc:docChg>
  </pc:docChgLst>
  <pc:docChgLst>
    <pc:chgData name="Deborah Johns" userId="S::deborahj@unbound.org::646db368-a056-4e84-8eed-c41fe7c3bb07" providerId="AD" clId="Web-{24AF27AD-093C-FC3C-BF17-25AAC93BE09F}"/>
    <pc:docChg chg="addSld modSld">
      <pc:chgData name="Deborah Johns" userId="S::deborahj@unbound.org::646db368-a056-4e84-8eed-c41fe7c3bb07" providerId="AD" clId="Web-{24AF27AD-093C-FC3C-BF17-25AAC93BE09F}" dt="2025-09-08T14:12:45.381" v="103"/>
      <pc:docMkLst>
        <pc:docMk/>
      </pc:docMkLst>
      <pc:sldChg chg="modSp">
        <pc:chgData name="Deborah Johns" userId="S::deborahj@unbound.org::646db368-a056-4e84-8eed-c41fe7c3bb07" providerId="AD" clId="Web-{24AF27AD-093C-FC3C-BF17-25AAC93BE09F}" dt="2025-09-08T14:05:13.910" v="14" actId="20577"/>
        <pc:sldMkLst>
          <pc:docMk/>
          <pc:sldMk cId="3225087420" sldId="613"/>
        </pc:sldMkLst>
        <pc:spChg chg="mod">
          <ac:chgData name="Deborah Johns" userId="S::deborahj@unbound.org::646db368-a056-4e84-8eed-c41fe7c3bb07" providerId="AD" clId="Web-{24AF27AD-093C-FC3C-BF17-25AAC93BE09F}" dt="2025-09-08T14:05:13.910" v="14" actId="20577"/>
          <ac:spMkLst>
            <pc:docMk/>
            <pc:sldMk cId="3225087420" sldId="613"/>
            <ac:spMk id="3" creationId="{7C236224-1AF1-911B-A15C-A23A1630CDA5}"/>
          </ac:spMkLst>
        </pc:spChg>
      </pc:sldChg>
      <pc:sldChg chg="modSp add">
        <pc:chgData name="Deborah Johns" userId="S::deborahj@unbound.org::646db368-a056-4e84-8eed-c41fe7c3bb07" providerId="AD" clId="Web-{24AF27AD-093C-FC3C-BF17-25AAC93BE09F}" dt="2025-09-08T14:12:45.381" v="103"/>
        <pc:sldMkLst>
          <pc:docMk/>
          <pc:sldMk cId="3769159118" sldId="614"/>
        </pc:sldMkLst>
        <pc:spChg chg="mod">
          <ac:chgData name="Deborah Johns" userId="S::deborahj@unbound.org::646db368-a056-4e84-8eed-c41fe7c3bb07" providerId="AD" clId="Web-{24AF27AD-093C-FC3C-BF17-25AAC93BE09F}" dt="2025-09-08T14:09:28.302" v="87" actId="20577"/>
          <ac:spMkLst>
            <pc:docMk/>
            <pc:sldMk cId="3769159118" sldId="614"/>
            <ac:spMk id="2" creationId="{A94F3EDE-D547-E2E8-9F4F-873193BF959C}"/>
          </ac:spMkLst>
        </pc:spChg>
        <pc:spChg chg="mod">
          <ac:chgData name="Deborah Johns" userId="S::deborahj@unbound.org::646db368-a056-4e84-8eed-c41fe7c3bb07" providerId="AD" clId="Web-{24AF27AD-093C-FC3C-BF17-25AAC93BE09F}" dt="2025-09-08T14:12:02.287" v="93" actId="20577"/>
          <ac:spMkLst>
            <pc:docMk/>
            <pc:sldMk cId="3769159118" sldId="614"/>
            <ac:spMk id="3" creationId="{767F70F4-5EA1-F11D-7707-ACDC7AFF3A78}"/>
          </ac:spMkLst>
        </pc:spChg>
        <pc:graphicFrameChg chg="mod modGraphic">
          <ac:chgData name="Deborah Johns" userId="S::deborahj@unbound.org::646db368-a056-4e84-8eed-c41fe7c3bb07" providerId="AD" clId="Web-{24AF27AD-093C-FC3C-BF17-25AAC93BE09F}" dt="2025-09-08T14:12:45.381" v="103"/>
          <ac:graphicFrameMkLst>
            <pc:docMk/>
            <pc:sldMk cId="3769159118" sldId="614"/>
            <ac:graphicFrameMk id="4" creationId="{3B4CF00E-BDC3-FAF1-CE1A-132B168C568D}"/>
          </ac:graphicFrameMkLst>
        </pc:graphicFrameChg>
      </pc:sldChg>
    </pc:docChg>
  </pc:docChgLst>
  <pc:docChgLst>
    <pc:chgData name="Melissa Velazquez" userId="S::melissav@unbound.org::16fd0f73-936e-41e1-b845-a7f11a380ee3" providerId="AD" clId="Web-{3BF0EF5B-2750-7D2D-D1C1-C47EF75652C9}"/>
    <pc:docChg chg="modSld">
      <pc:chgData name="Melissa Velazquez" userId="S::melissav@unbound.org::16fd0f73-936e-41e1-b845-a7f11a380ee3" providerId="AD" clId="Web-{3BF0EF5B-2750-7D2D-D1C1-C47EF75652C9}" dt="2024-09-16T02:34:27.619" v="3386" actId="20577"/>
      <pc:docMkLst>
        <pc:docMk/>
      </pc:docMkLst>
      <pc:sldChg chg="modSp">
        <pc:chgData name="Melissa Velazquez" userId="S::melissav@unbound.org::16fd0f73-936e-41e1-b845-a7f11a380ee3" providerId="AD" clId="Web-{3BF0EF5B-2750-7D2D-D1C1-C47EF75652C9}" dt="2024-09-16T01:20:35.714" v="559" actId="20577"/>
        <pc:sldMkLst>
          <pc:docMk/>
          <pc:sldMk cId="1872562070" sldId="270"/>
        </pc:sldMkLst>
      </pc:sldChg>
      <pc:sldChg chg="modSp">
        <pc:chgData name="Melissa Velazquez" userId="S::melissav@unbound.org::16fd0f73-936e-41e1-b845-a7f11a380ee3" providerId="AD" clId="Web-{3BF0EF5B-2750-7D2D-D1C1-C47EF75652C9}" dt="2024-09-16T01:30:15.247" v="985"/>
        <pc:sldMkLst>
          <pc:docMk/>
          <pc:sldMk cId="2060384151" sldId="272"/>
        </pc:sldMkLst>
      </pc:sldChg>
      <pc:sldChg chg="modSp">
        <pc:chgData name="Melissa Velazquez" userId="S::melissav@unbound.org::16fd0f73-936e-41e1-b845-a7f11a380ee3" providerId="AD" clId="Web-{3BF0EF5B-2750-7D2D-D1C1-C47EF75652C9}" dt="2024-09-16T01:44:43.935" v="1545"/>
        <pc:sldMkLst>
          <pc:docMk/>
          <pc:sldMk cId="716532948" sldId="273"/>
        </pc:sldMkLst>
      </pc:sldChg>
      <pc:sldChg chg="modSp">
        <pc:chgData name="Melissa Velazquez" userId="S::melissav@unbound.org::16fd0f73-936e-41e1-b845-a7f11a380ee3" providerId="AD" clId="Web-{3BF0EF5B-2750-7D2D-D1C1-C47EF75652C9}" dt="2024-09-16T01:50:52.264" v="1801"/>
        <pc:sldMkLst>
          <pc:docMk/>
          <pc:sldMk cId="4183540370" sldId="274"/>
        </pc:sldMkLst>
      </pc:sldChg>
      <pc:sldChg chg="modSp">
        <pc:chgData name="Melissa Velazquez" userId="S::melissav@unbound.org::16fd0f73-936e-41e1-b845-a7f11a380ee3" providerId="AD" clId="Web-{3BF0EF5B-2750-7D2D-D1C1-C47EF75652C9}" dt="2024-09-16T02:07:10.049" v="2332"/>
        <pc:sldMkLst>
          <pc:docMk/>
          <pc:sldMk cId="3256049104" sldId="275"/>
        </pc:sldMkLst>
      </pc:sldChg>
      <pc:sldChg chg="modSp">
        <pc:chgData name="Melissa Velazquez" userId="S::melissav@unbound.org::16fd0f73-936e-41e1-b845-a7f11a380ee3" providerId="AD" clId="Web-{3BF0EF5B-2750-7D2D-D1C1-C47EF75652C9}" dt="2024-09-16T02:16:01.018" v="2982"/>
        <pc:sldMkLst>
          <pc:docMk/>
          <pc:sldMk cId="1262225376" sldId="276"/>
        </pc:sldMkLst>
      </pc:sldChg>
      <pc:sldChg chg="modSp">
        <pc:chgData name="Melissa Velazquez" userId="S::melissav@unbound.org::16fd0f73-936e-41e1-b845-a7f11a380ee3" providerId="AD" clId="Web-{3BF0EF5B-2750-7D2D-D1C1-C47EF75652C9}" dt="2024-09-16T01:01:17.281" v="16" actId="20577"/>
        <pc:sldMkLst>
          <pc:docMk/>
          <pc:sldMk cId="210669694" sldId="292"/>
        </pc:sldMkLst>
      </pc:sldChg>
      <pc:sldChg chg="modSp mod modShow">
        <pc:chgData name="Melissa Velazquez" userId="S::melissav@unbound.org::16fd0f73-936e-41e1-b845-a7f11a380ee3" providerId="AD" clId="Web-{3BF0EF5B-2750-7D2D-D1C1-C47EF75652C9}" dt="2024-09-16T02:20:55.362" v="3106"/>
        <pc:sldMkLst>
          <pc:docMk/>
          <pc:sldMk cId="4209915880" sldId="487"/>
        </pc:sldMkLst>
      </pc:sldChg>
      <pc:sldChg chg="modSp mod modShow">
        <pc:chgData name="Melissa Velazquez" userId="S::melissav@unbound.org::16fd0f73-936e-41e1-b845-a7f11a380ee3" providerId="AD" clId="Web-{3BF0EF5B-2750-7D2D-D1C1-C47EF75652C9}" dt="2024-09-16T02:22:25.190" v="3108"/>
        <pc:sldMkLst>
          <pc:docMk/>
          <pc:sldMk cId="3244569925" sldId="502"/>
        </pc:sldMkLst>
      </pc:sldChg>
      <pc:sldChg chg="modSp">
        <pc:chgData name="Melissa Velazquez" userId="S::melissav@unbound.org::16fd0f73-936e-41e1-b845-a7f11a380ee3" providerId="AD" clId="Web-{3BF0EF5B-2750-7D2D-D1C1-C47EF75652C9}" dt="2024-09-16T02:34:27.619" v="3386" actId="20577"/>
        <pc:sldMkLst>
          <pc:docMk/>
          <pc:sldMk cId="544284258" sldId="552"/>
        </pc:sldMkLst>
      </pc:sldChg>
      <pc:sldChg chg="modSp">
        <pc:chgData name="Melissa Velazquez" userId="S::melissav@unbound.org::16fd0f73-936e-41e1-b845-a7f11a380ee3" providerId="AD" clId="Web-{3BF0EF5B-2750-7D2D-D1C1-C47EF75652C9}" dt="2024-09-16T02:27:23.660" v="3164" actId="20577"/>
        <pc:sldMkLst>
          <pc:docMk/>
          <pc:sldMk cId="1670441088" sldId="559"/>
        </pc:sldMkLst>
      </pc:sldChg>
      <pc:sldChg chg="modSp">
        <pc:chgData name="Melissa Velazquez" userId="S::melissav@unbound.org::16fd0f73-936e-41e1-b845-a7f11a380ee3" providerId="AD" clId="Web-{3BF0EF5B-2750-7D2D-D1C1-C47EF75652C9}" dt="2024-09-16T01:08:44.852" v="214" actId="20577"/>
        <pc:sldMkLst>
          <pc:docMk/>
          <pc:sldMk cId="1111356449" sldId="560"/>
        </pc:sldMkLst>
      </pc:sldChg>
      <pc:sldChg chg="modSp">
        <pc:chgData name="Melissa Velazquez" userId="S::melissav@unbound.org::16fd0f73-936e-41e1-b845-a7f11a380ee3" providerId="AD" clId="Web-{3BF0EF5B-2750-7D2D-D1C1-C47EF75652C9}" dt="2024-09-16T02:19:16.925" v="3071" actId="20577"/>
        <pc:sldMkLst>
          <pc:docMk/>
          <pc:sldMk cId="1792598985" sldId="562"/>
        </pc:sldMkLst>
      </pc:sldChg>
    </pc:docChg>
  </pc:docChgLst>
  <pc:docChgLst>
    <pc:chgData name="Alicia Garza Ramos" userId="S::aliciag@unbound.org::a248e88b-bfc3-4869-bbaf-232da4d7692f" providerId="AD" clId="Web-{CB1EFA63-823A-6128-D0C0-D26046EB318D}"/>
    <pc:docChg chg="modSld">
      <pc:chgData name="Alicia Garza Ramos" userId="S::aliciag@unbound.org::a248e88b-bfc3-4869-bbaf-232da4d7692f" providerId="AD" clId="Web-{CB1EFA63-823A-6128-D0C0-D26046EB318D}" dt="2025-09-03T17:51:55.065" v="148"/>
      <pc:docMkLst>
        <pc:docMk/>
      </pc:docMkLst>
      <pc:sldChg chg="modNotes">
        <pc:chgData name="Alicia Garza Ramos" userId="S::aliciag@unbound.org::a248e88b-bfc3-4869-bbaf-232da4d7692f" providerId="AD" clId="Web-{CB1EFA63-823A-6128-D0C0-D26046EB318D}" dt="2025-09-03T17:51:55.065" v="148"/>
        <pc:sldMkLst>
          <pc:docMk/>
          <pc:sldMk cId="3826720061" sldId="589"/>
        </pc:sldMkLst>
      </pc:sldChg>
    </pc:docChg>
  </pc:docChgLst>
  <pc:docChgLst>
    <pc:chgData name="Henry Flores" userId="5b71d729-3204-45ad-981d-5e0f40e7b973" providerId="ADAL" clId="{BF2975CE-08D3-4B61-8DCB-7585CFB8DB2B}"/>
    <pc:docChg chg="undo custSel modSld sldOrd">
      <pc:chgData name="Henry Flores" userId="5b71d729-3204-45ad-981d-5e0f40e7b973" providerId="ADAL" clId="{BF2975CE-08D3-4B61-8DCB-7585CFB8DB2B}" dt="2024-09-17T14:44:46.913" v="566" actId="20577"/>
      <pc:docMkLst>
        <pc:docMk/>
      </pc:docMkLst>
      <pc:sldChg chg="modSp mod">
        <pc:chgData name="Henry Flores" userId="5b71d729-3204-45ad-981d-5e0f40e7b973" providerId="ADAL" clId="{BF2975CE-08D3-4B61-8DCB-7585CFB8DB2B}" dt="2024-09-17T14:09:59.589" v="417" actId="20577"/>
        <pc:sldMkLst>
          <pc:docMk/>
          <pc:sldMk cId="3657248240" sldId="261"/>
        </pc:sldMkLst>
      </pc:sldChg>
      <pc:sldChg chg="modSp mod">
        <pc:chgData name="Henry Flores" userId="5b71d729-3204-45ad-981d-5e0f40e7b973" providerId="ADAL" clId="{BF2975CE-08D3-4B61-8DCB-7585CFB8DB2B}" dt="2024-09-17T14:42:22.698" v="526" actId="20577"/>
        <pc:sldMkLst>
          <pc:docMk/>
          <pc:sldMk cId="3877684178" sldId="262"/>
        </pc:sldMkLst>
      </pc:sldChg>
      <pc:sldChg chg="modSp mod">
        <pc:chgData name="Henry Flores" userId="5b71d729-3204-45ad-981d-5e0f40e7b973" providerId="ADAL" clId="{BF2975CE-08D3-4B61-8DCB-7585CFB8DB2B}" dt="2024-09-17T14:28:06.919" v="487" actId="1076"/>
        <pc:sldMkLst>
          <pc:docMk/>
          <pc:sldMk cId="3189482928" sldId="265"/>
        </pc:sldMkLst>
      </pc:sldChg>
      <pc:sldChg chg="modSp mod">
        <pc:chgData name="Henry Flores" userId="5b71d729-3204-45ad-981d-5e0f40e7b973" providerId="ADAL" clId="{BF2975CE-08D3-4B61-8DCB-7585CFB8DB2B}" dt="2024-09-17T14:29:27.860" v="494" actId="20577"/>
        <pc:sldMkLst>
          <pc:docMk/>
          <pc:sldMk cId="1762814833" sldId="267"/>
        </pc:sldMkLst>
      </pc:sldChg>
      <pc:sldChg chg="modSp mod">
        <pc:chgData name="Henry Flores" userId="5b71d729-3204-45ad-981d-5e0f40e7b973" providerId="ADAL" clId="{BF2975CE-08D3-4B61-8DCB-7585CFB8DB2B}" dt="2024-09-17T14:06:40.022" v="413" actId="20577"/>
        <pc:sldMkLst>
          <pc:docMk/>
          <pc:sldMk cId="1872562070" sldId="270"/>
        </pc:sldMkLst>
      </pc:sldChg>
      <pc:sldChg chg="modSp mod">
        <pc:chgData name="Henry Flores" userId="5b71d729-3204-45ad-981d-5e0f40e7b973" providerId="ADAL" clId="{BF2975CE-08D3-4B61-8DCB-7585CFB8DB2B}" dt="2024-09-17T14:44:46.913" v="566" actId="20577"/>
        <pc:sldMkLst>
          <pc:docMk/>
          <pc:sldMk cId="2060384151" sldId="272"/>
        </pc:sldMkLst>
      </pc:sldChg>
      <pc:sldChg chg="modSp mod">
        <pc:chgData name="Henry Flores" userId="5b71d729-3204-45ad-981d-5e0f40e7b973" providerId="ADAL" clId="{BF2975CE-08D3-4B61-8DCB-7585CFB8DB2B}" dt="2024-09-17T13:37:28.793" v="64" actId="20577"/>
        <pc:sldMkLst>
          <pc:docMk/>
          <pc:sldMk cId="716532948" sldId="273"/>
        </pc:sldMkLst>
      </pc:sldChg>
      <pc:sldChg chg="modSp mod">
        <pc:chgData name="Henry Flores" userId="5b71d729-3204-45ad-981d-5e0f40e7b973" providerId="ADAL" clId="{BF2975CE-08D3-4B61-8DCB-7585CFB8DB2B}" dt="2024-09-17T13:38:07.056" v="65" actId="20577"/>
        <pc:sldMkLst>
          <pc:docMk/>
          <pc:sldMk cId="4183540370" sldId="274"/>
        </pc:sldMkLst>
      </pc:sldChg>
      <pc:sldChg chg="modSp mod">
        <pc:chgData name="Henry Flores" userId="5b71d729-3204-45ad-981d-5e0f40e7b973" providerId="ADAL" clId="{BF2975CE-08D3-4B61-8DCB-7585CFB8DB2B}" dt="2024-09-17T13:40:12.227" v="167" actId="20577"/>
        <pc:sldMkLst>
          <pc:docMk/>
          <pc:sldMk cId="3256049104" sldId="275"/>
        </pc:sldMkLst>
      </pc:sldChg>
      <pc:sldChg chg="modSp mod">
        <pc:chgData name="Henry Flores" userId="5b71d729-3204-45ad-981d-5e0f40e7b973" providerId="ADAL" clId="{BF2975CE-08D3-4B61-8DCB-7585CFB8DB2B}" dt="2024-09-17T13:40:43.057" v="171" actId="6549"/>
        <pc:sldMkLst>
          <pc:docMk/>
          <pc:sldMk cId="1262225376" sldId="276"/>
        </pc:sldMkLst>
      </pc:sldChg>
      <pc:sldChg chg="modSp mod">
        <pc:chgData name="Henry Flores" userId="5b71d729-3204-45ad-981d-5e0f40e7b973" providerId="ADAL" clId="{BF2975CE-08D3-4B61-8DCB-7585CFB8DB2B}" dt="2024-09-17T14:03:34.196" v="406" actId="20577"/>
        <pc:sldMkLst>
          <pc:docMk/>
          <pc:sldMk cId="210669694" sldId="292"/>
        </pc:sldMkLst>
      </pc:sldChg>
      <pc:sldChg chg="modSp mod">
        <pc:chgData name="Henry Flores" userId="5b71d729-3204-45ad-981d-5e0f40e7b973" providerId="ADAL" clId="{BF2975CE-08D3-4B61-8DCB-7585CFB8DB2B}" dt="2024-09-17T13:55:15.403" v="295" actId="6549"/>
        <pc:sldMkLst>
          <pc:docMk/>
          <pc:sldMk cId="4209915880" sldId="487"/>
        </pc:sldMkLst>
      </pc:sldChg>
      <pc:sldChg chg="modSp mod">
        <pc:chgData name="Henry Flores" userId="5b71d729-3204-45ad-981d-5e0f40e7b973" providerId="ADAL" clId="{BF2975CE-08D3-4B61-8DCB-7585CFB8DB2B}" dt="2024-09-17T14:03:00.371" v="401" actId="20577"/>
        <pc:sldMkLst>
          <pc:docMk/>
          <pc:sldMk cId="3244569925" sldId="502"/>
        </pc:sldMkLst>
      </pc:sldChg>
      <pc:sldChg chg="modSp mod">
        <pc:chgData name="Henry Flores" userId="5b71d729-3204-45ad-981d-5e0f40e7b973" providerId="ADAL" clId="{BF2975CE-08D3-4B61-8DCB-7585CFB8DB2B}" dt="2024-09-17T13:44:04.320" v="192" actId="20577"/>
        <pc:sldMkLst>
          <pc:docMk/>
          <pc:sldMk cId="641715484" sldId="554"/>
        </pc:sldMkLst>
      </pc:sldChg>
      <pc:sldChg chg="modSp mod">
        <pc:chgData name="Henry Flores" userId="5b71d729-3204-45ad-981d-5e0f40e7b973" providerId="ADAL" clId="{BF2975CE-08D3-4B61-8DCB-7585CFB8DB2B}" dt="2024-09-17T13:53:18.717" v="266" actId="20577"/>
        <pc:sldMkLst>
          <pc:docMk/>
          <pc:sldMk cId="1269084356" sldId="558"/>
        </pc:sldMkLst>
      </pc:sldChg>
      <pc:sldChg chg="modSp mod">
        <pc:chgData name="Henry Flores" userId="5b71d729-3204-45ad-981d-5e0f40e7b973" providerId="ADAL" clId="{BF2975CE-08D3-4B61-8DCB-7585CFB8DB2B}" dt="2024-09-17T13:56:44.444" v="315" actId="20577"/>
        <pc:sldMkLst>
          <pc:docMk/>
          <pc:sldMk cId="1792598985" sldId="562"/>
        </pc:sldMkLst>
      </pc:sldChg>
      <pc:sldChg chg="modSp mod">
        <pc:chgData name="Henry Flores" userId="5b71d729-3204-45ad-981d-5e0f40e7b973" providerId="ADAL" clId="{BF2975CE-08D3-4B61-8DCB-7585CFB8DB2B}" dt="2024-09-17T13:43:10.660" v="188" actId="20577"/>
        <pc:sldMkLst>
          <pc:docMk/>
          <pc:sldMk cId="3404920757" sldId="564"/>
        </pc:sldMkLst>
      </pc:sldChg>
      <pc:sldChg chg="modSp mod">
        <pc:chgData name="Henry Flores" userId="5b71d729-3204-45ad-981d-5e0f40e7b973" providerId="ADAL" clId="{BF2975CE-08D3-4B61-8DCB-7585CFB8DB2B}" dt="2024-09-17T14:17:24.739" v="466" actId="1076"/>
        <pc:sldMkLst>
          <pc:docMk/>
          <pc:sldMk cId="445404465" sldId="7473"/>
        </pc:sldMkLst>
      </pc:sldChg>
      <pc:sldChg chg="modSp mod ord">
        <pc:chgData name="Henry Flores" userId="5b71d729-3204-45ad-981d-5e0f40e7b973" providerId="ADAL" clId="{BF2975CE-08D3-4B61-8DCB-7585CFB8DB2B}" dt="2024-09-17T14:31:06.692" v="522" actId="1076"/>
        <pc:sldMkLst>
          <pc:docMk/>
          <pc:sldMk cId="1553922614" sldId="7475"/>
        </pc:sldMkLst>
      </pc:sldChg>
      <pc:sldChg chg="modSp mod">
        <pc:chgData name="Henry Flores" userId="5b71d729-3204-45ad-981d-5e0f40e7b973" providerId="ADAL" clId="{BF2975CE-08D3-4B61-8DCB-7585CFB8DB2B}" dt="2024-09-17T13:51:17.367" v="265" actId="1076"/>
        <pc:sldMkLst>
          <pc:docMk/>
          <pc:sldMk cId="498698151" sldId="7476"/>
        </pc:sldMkLst>
      </pc:sldChg>
    </pc:docChg>
  </pc:docChgLst>
  <pc:docChgLst>
    <pc:chgData name="Deborah Johns" userId="S::deborahj@unbound.org::646db368-a056-4e84-8eed-c41fe7c3bb07" providerId="AD" clId="Web-{C7FAC893-30F1-8221-1702-608E00A14052}"/>
    <pc:docChg chg="modSld">
      <pc:chgData name="Deborah Johns" userId="S::deborahj@unbound.org::646db368-a056-4e84-8eed-c41fe7c3bb07" providerId="AD" clId="Web-{C7FAC893-30F1-8221-1702-608E00A14052}" dt="2024-09-16T22:47:37.310" v="86" actId="20577"/>
      <pc:docMkLst>
        <pc:docMk/>
      </pc:docMkLst>
      <pc:sldChg chg="modSp">
        <pc:chgData name="Deborah Johns" userId="S::deborahj@unbound.org::646db368-a056-4e84-8eed-c41fe7c3bb07" providerId="AD" clId="Web-{C7FAC893-30F1-8221-1702-608E00A14052}" dt="2024-09-16T22:25:54.868" v="0" actId="1076"/>
        <pc:sldMkLst>
          <pc:docMk/>
          <pc:sldMk cId="1762814833" sldId="267"/>
        </pc:sldMkLst>
      </pc:sldChg>
      <pc:sldChg chg="modSp">
        <pc:chgData name="Deborah Johns" userId="S::deborahj@unbound.org::646db368-a056-4e84-8eed-c41fe7c3bb07" providerId="AD" clId="Web-{C7FAC893-30F1-8221-1702-608E00A14052}" dt="2024-09-16T22:47:37.310" v="86" actId="20577"/>
        <pc:sldMkLst>
          <pc:docMk/>
          <pc:sldMk cId="1269084356" sldId="558"/>
        </pc:sldMkLst>
      </pc:sldChg>
      <pc:sldChg chg="modSp">
        <pc:chgData name="Deborah Johns" userId="S::deborahj@unbound.org::646db368-a056-4e84-8eed-c41fe7c3bb07" providerId="AD" clId="Web-{C7FAC893-30F1-8221-1702-608E00A14052}" dt="2024-09-16T22:47:12.121" v="80" actId="1076"/>
        <pc:sldMkLst>
          <pc:docMk/>
          <pc:sldMk cId="498698151" sldId="7476"/>
        </pc:sldMkLst>
      </pc:sldChg>
    </pc:docChg>
  </pc:docChgLst>
  <pc:docChgLst>
    <pc:chgData name="Diego Restrepo" userId="db995003-405b-463b-be95-f2a34222d31f" providerId="ADAL" clId="{AE87E7A2-CD05-4206-8A2C-B1E42275481E}"/>
    <pc:docChg chg="undo custSel addSld delSld modSld">
      <pc:chgData name="Diego Restrepo" userId="db995003-405b-463b-be95-f2a34222d31f" providerId="ADAL" clId="{AE87E7A2-CD05-4206-8A2C-B1E42275481E}" dt="2025-09-09T12:43:06.687" v="859" actId="20577"/>
      <pc:docMkLst>
        <pc:docMk/>
      </pc:docMkLst>
      <pc:sldChg chg="modSp mod">
        <pc:chgData name="Diego Restrepo" userId="db995003-405b-463b-be95-f2a34222d31f" providerId="ADAL" clId="{AE87E7A2-CD05-4206-8A2C-B1E42275481E}" dt="2025-09-08T17:58:20.454" v="760" actId="20577"/>
        <pc:sldMkLst>
          <pc:docMk/>
          <pc:sldMk cId="3532094085" sldId="567"/>
        </pc:sldMkLst>
        <pc:spChg chg="mod">
          <ac:chgData name="Diego Restrepo" userId="db995003-405b-463b-be95-f2a34222d31f" providerId="ADAL" clId="{AE87E7A2-CD05-4206-8A2C-B1E42275481E}" dt="2025-09-08T17:58:20.454" v="760" actId="20577"/>
          <ac:spMkLst>
            <pc:docMk/>
            <pc:sldMk cId="3532094085" sldId="567"/>
            <ac:spMk id="2" creationId="{0374440C-BEE3-17CC-2546-211A493A5B25}"/>
          </ac:spMkLst>
        </pc:spChg>
      </pc:sldChg>
      <pc:sldChg chg="modSp mod">
        <pc:chgData name="Diego Restrepo" userId="db995003-405b-463b-be95-f2a34222d31f" providerId="ADAL" clId="{AE87E7A2-CD05-4206-8A2C-B1E42275481E}" dt="2025-09-08T17:57:54.428" v="734" actId="20577"/>
        <pc:sldMkLst>
          <pc:docMk/>
          <pc:sldMk cId="2452554428" sldId="7479"/>
        </pc:sldMkLst>
        <pc:spChg chg="mod">
          <ac:chgData name="Diego Restrepo" userId="db995003-405b-463b-be95-f2a34222d31f" providerId="ADAL" clId="{AE87E7A2-CD05-4206-8A2C-B1E42275481E}" dt="2025-09-08T17:57:54.428" v="734" actId="20577"/>
          <ac:spMkLst>
            <pc:docMk/>
            <pc:sldMk cId="2452554428" sldId="7479"/>
            <ac:spMk id="9" creationId="{3C9D7E06-80E1-5168-812E-6323D6534529}"/>
          </ac:spMkLst>
        </pc:spChg>
      </pc:sldChg>
      <pc:sldChg chg="new del">
        <pc:chgData name="Diego Restrepo" userId="db995003-405b-463b-be95-f2a34222d31f" providerId="ADAL" clId="{AE87E7A2-CD05-4206-8A2C-B1E42275481E}" dt="2025-08-28T14:36:40.946" v="136" actId="2696"/>
        <pc:sldMkLst>
          <pc:docMk/>
          <pc:sldMk cId="247248106" sldId="7481"/>
        </pc:sldMkLst>
      </pc:sldChg>
      <pc:sldChg chg="addSp modSp add mod">
        <pc:chgData name="Diego Restrepo" userId="db995003-405b-463b-be95-f2a34222d31f" providerId="ADAL" clId="{AE87E7A2-CD05-4206-8A2C-B1E42275481E}" dt="2025-09-09T12:43:06.687" v="859" actId="20577"/>
        <pc:sldMkLst>
          <pc:docMk/>
          <pc:sldMk cId="1796344025" sldId="7482"/>
        </pc:sldMkLst>
        <pc:spChg chg="mod">
          <ac:chgData name="Diego Restrepo" userId="db995003-405b-463b-be95-f2a34222d31f" providerId="ADAL" clId="{AE87E7A2-CD05-4206-8A2C-B1E42275481E}" dt="2025-09-08T17:55:33.314" v="686" actId="1076"/>
          <ac:spMkLst>
            <pc:docMk/>
            <pc:sldMk cId="1796344025" sldId="7482"/>
            <ac:spMk id="2" creationId="{9809C49A-82C3-E429-7B55-D40FD84855AB}"/>
          </ac:spMkLst>
        </pc:spChg>
        <pc:spChg chg="add mod">
          <ac:chgData name="Diego Restrepo" userId="db995003-405b-463b-be95-f2a34222d31f" providerId="ADAL" clId="{AE87E7A2-CD05-4206-8A2C-B1E42275481E}" dt="2025-09-09T12:43:06.687" v="859" actId="20577"/>
          <ac:spMkLst>
            <pc:docMk/>
            <pc:sldMk cId="1796344025" sldId="7482"/>
            <ac:spMk id="9" creationId="{9BEC36B4-12AA-28BA-D8D9-AA4E84CAF9DE}"/>
          </ac:spMkLst>
        </pc:spChg>
        <pc:picChg chg="add mod">
          <ac:chgData name="Diego Restrepo" userId="db995003-405b-463b-be95-f2a34222d31f" providerId="ADAL" clId="{AE87E7A2-CD05-4206-8A2C-B1E42275481E}" dt="2025-09-08T17:56:04.555" v="691" actId="14100"/>
          <ac:picMkLst>
            <pc:docMk/>
            <pc:sldMk cId="1796344025" sldId="7482"/>
            <ac:picMk id="11" creationId="{D7D92292-65FC-ACCC-0373-7D4005AA182C}"/>
          </ac:picMkLst>
        </pc:picChg>
      </pc:sldChg>
      <pc:sldChg chg="addSp modSp add mod">
        <pc:chgData name="Diego Restrepo" userId="db995003-405b-463b-be95-f2a34222d31f" providerId="ADAL" clId="{AE87E7A2-CD05-4206-8A2C-B1E42275481E}" dt="2025-08-28T17:51:04.549" v="564" actId="20577"/>
        <pc:sldMkLst>
          <pc:docMk/>
          <pc:sldMk cId="1769274160" sldId="7483"/>
        </pc:sldMkLst>
        <pc:spChg chg="mod">
          <ac:chgData name="Diego Restrepo" userId="db995003-405b-463b-be95-f2a34222d31f" providerId="ADAL" clId="{AE87E7A2-CD05-4206-8A2C-B1E42275481E}" dt="2025-08-28T17:51:04.549" v="564" actId="20577"/>
          <ac:spMkLst>
            <pc:docMk/>
            <pc:sldMk cId="1769274160" sldId="7483"/>
            <ac:spMk id="2" creationId="{2F465183-8321-C00C-BF83-F18C424B940C}"/>
          </ac:spMkLst>
        </pc:spChg>
        <pc:spChg chg="add mod">
          <ac:chgData name="Diego Restrepo" userId="db995003-405b-463b-be95-f2a34222d31f" providerId="ADAL" clId="{AE87E7A2-CD05-4206-8A2C-B1E42275481E}" dt="2025-08-28T14:55:33.437" v="563" actId="20577"/>
          <ac:spMkLst>
            <pc:docMk/>
            <pc:sldMk cId="1769274160" sldId="7483"/>
            <ac:spMk id="9" creationId="{76A9D807-DD9A-1129-E303-8615BC8753BE}"/>
          </ac:spMkLst>
        </pc:spChg>
      </pc:sldChg>
      <pc:sldChg chg="addSp modSp add mod">
        <pc:chgData name="Diego Restrepo" userId="db995003-405b-463b-be95-f2a34222d31f" providerId="ADAL" clId="{AE87E7A2-CD05-4206-8A2C-B1E42275481E}" dt="2025-08-28T14:52:37.326" v="555" actId="20577"/>
        <pc:sldMkLst>
          <pc:docMk/>
          <pc:sldMk cId="568346720" sldId="7484"/>
        </pc:sldMkLst>
        <pc:spChg chg="mod">
          <ac:chgData name="Diego Restrepo" userId="db995003-405b-463b-be95-f2a34222d31f" providerId="ADAL" clId="{AE87E7A2-CD05-4206-8A2C-B1E42275481E}" dt="2025-08-28T14:49:30.285" v="341" actId="122"/>
          <ac:spMkLst>
            <pc:docMk/>
            <pc:sldMk cId="568346720" sldId="7484"/>
            <ac:spMk id="2" creationId="{05CE34FC-EA2F-93CA-6356-25A61FAD7E3F}"/>
          </ac:spMkLst>
        </pc:spChg>
        <pc:spChg chg="add mod">
          <ac:chgData name="Diego Restrepo" userId="db995003-405b-463b-be95-f2a34222d31f" providerId="ADAL" clId="{AE87E7A2-CD05-4206-8A2C-B1E42275481E}" dt="2025-08-28T14:52:37.326" v="555" actId="20577"/>
          <ac:spMkLst>
            <pc:docMk/>
            <pc:sldMk cId="568346720" sldId="7484"/>
            <ac:spMk id="12" creationId="{6A56F171-E2F4-8508-432A-F520E8CABA6C}"/>
          </ac:spMkLst>
        </pc:spChg>
        <pc:picChg chg="add mod">
          <ac:chgData name="Diego Restrepo" userId="db995003-405b-463b-be95-f2a34222d31f" providerId="ADAL" clId="{AE87E7A2-CD05-4206-8A2C-B1E42275481E}" dt="2025-08-28T14:49:40.284" v="342" actId="1076"/>
          <ac:picMkLst>
            <pc:docMk/>
            <pc:sldMk cId="568346720" sldId="7484"/>
            <ac:picMk id="11" creationId="{DF530D05-558D-2C64-6D31-8A3D4C697F50}"/>
          </ac:picMkLst>
        </pc:picChg>
      </pc:sldChg>
      <pc:sldChg chg="new del">
        <pc:chgData name="Diego Restrepo" userId="db995003-405b-463b-be95-f2a34222d31f" providerId="ADAL" clId="{AE87E7A2-CD05-4206-8A2C-B1E42275481E}" dt="2025-08-28T17:51:21.738" v="566" actId="680"/>
        <pc:sldMkLst>
          <pc:docMk/>
          <pc:sldMk cId="55003111" sldId="7485"/>
        </pc:sldMkLst>
      </pc:sldChg>
      <pc:sldChg chg="addSp delSp modSp add mod">
        <pc:chgData name="Diego Restrepo" userId="db995003-405b-463b-be95-f2a34222d31f" providerId="ADAL" clId="{AE87E7A2-CD05-4206-8A2C-B1E42275481E}" dt="2025-08-28T18:20:39.588" v="684" actId="20577"/>
        <pc:sldMkLst>
          <pc:docMk/>
          <pc:sldMk cId="4278482302" sldId="7485"/>
        </pc:sldMkLst>
        <pc:spChg chg="mod">
          <ac:chgData name="Diego Restrepo" userId="db995003-405b-463b-be95-f2a34222d31f" providerId="ADAL" clId="{AE87E7A2-CD05-4206-8A2C-B1E42275481E}" dt="2025-08-28T17:51:54.292" v="571" actId="5793"/>
          <ac:spMkLst>
            <pc:docMk/>
            <pc:sldMk cId="4278482302" sldId="7485"/>
            <ac:spMk id="2" creationId="{084FD8D1-C4F1-1800-3942-A2698A61006A}"/>
          </ac:spMkLst>
        </pc:spChg>
        <pc:spChg chg="add mod">
          <ac:chgData name="Diego Restrepo" userId="db995003-405b-463b-be95-f2a34222d31f" providerId="ADAL" clId="{AE87E7A2-CD05-4206-8A2C-B1E42275481E}" dt="2025-08-28T17:53:13.191" v="579" actId="255"/>
          <ac:spMkLst>
            <pc:docMk/>
            <pc:sldMk cId="4278482302" sldId="7485"/>
            <ac:spMk id="9" creationId="{FEC585EA-F4B9-D7B4-E86A-5F4EDEDBA844}"/>
          </ac:spMkLst>
        </pc:spChg>
        <pc:spChg chg="add mod">
          <ac:chgData name="Diego Restrepo" userId="db995003-405b-463b-be95-f2a34222d31f" providerId="ADAL" clId="{AE87E7A2-CD05-4206-8A2C-B1E42275481E}" dt="2025-08-28T18:10:42.958" v="677" actId="1076"/>
          <ac:spMkLst>
            <pc:docMk/>
            <pc:sldMk cId="4278482302" sldId="7485"/>
            <ac:spMk id="13" creationId="{65B85848-35A6-0EE0-D286-4F20A00DE6EF}"/>
          </ac:spMkLst>
        </pc:spChg>
        <pc:spChg chg="add mod">
          <ac:chgData name="Diego Restrepo" userId="db995003-405b-463b-be95-f2a34222d31f" providerId="ADAL" clId="{AE87E7A2-CD05-4206-8A2C-B1E42275481E}" dt="2025-08-28T18:20:39.588" v="684" actId="20577"/>
          <ac:spMkLst>
            <pc:docMk/>
            <pc:sldMk cId="4278482302" sldId="7485"/>
            <ac:spMk id="14" creationId="{816B09A3-3334-EA23-5A60-31EC97E1F6E0}"/>
          </ac:spMkLst>
        </pc:spChg>
      </pc:sldChg>
      <pc:sldChg chg="addSp delSp modSp add mod">
        <pc:chgData name="Diego Restrepo" userId="db995003-405b-463b-be95-f2a34222d31f" providerId="ADAL" clId="{AE87E7A2-CD05-4206-8A2C-B1E42275481E}" dt="2025-08-28T18:01:11.396" v="676" actId="2711"/>
        <pc:sldMkLst>
          <pc:docMk/>
          <pc:sldMk cId="3400661096" sldId="7486"/>
        </pc:sldMkLst>
        <pc:spChg chg="mod">
          <ac:chgData name="Diego Restrepo" userId="db995003-405b-463b-be95-f2a34222d31f" providerId="ADAL" clId="{AE87E7A2-CD05-4206-8A2C-B1E42275481E}" dt="2025-08-28T17:57:14.845" v="623" actId="122"/>
          <ac:spMkLst>
            <pc:docMk/>
            <pc:sldMk cId="3400661096" sldId="7486"/>
            <ac:spMk id="2" creationId="{9DB26C54-7606-905B-02F5-822473B41254}"/>
          </ac:spMkLst>
        </pc:spChg>
        <pc:spChg chg="add mod">
          <ac:chgData name="Diego Restrepo" userId="db995003-405b-463b-be95-f2a34222d31f" providerId="ADAL" clId="{AE87E7A2-CD05-4206-8A2C-B1E42275481E}" dt="2025-08-28T17:59:42.996" v="664" actId="207"/>
          <ac:spMkLst>
            <pc:docMk/>
            <pc:sldMk cId="3400661096" sldId="7486"/>
            <ac:spMk id="11" creationId="{B3FA9E39-034C-7BC5-F479-3CB2C2909497}"/>
          </ac:spMkLst>
        </pc:spChg>
        <pc:spChg chg="add mod">
          <ac:chgData name="Diego Restrepo" userId="db995003-405b-463b-be95-f2a34222d31f" providerId="ADAL" clId="{AE87E7A2-CD05-4206-8A2C-B1E42275481E}" dt="2025-08-28T18:01:11.396" v="676" actId="2711"/>
          <ac:spMkLst>
            <pc:docMk/>
            <pc:sldMk cId="3400661096" sldId="7486"/>
            <ac:spMk id="17" creationId="{B1BD30E0-6C00-6126-1106-9D85670454DC}"/>
          </ac:spMkLst>
        </pc:spChg>
        <pc:picChg chg="add mod">
          <ac:chgData name="Diego Restrepo" userId="db995003-405b-463b-be95-f2a34222d31f" providerId="ADAL" clId="{AE87E7A2-CD05-4206-8A2C-B1E42275481E}" dt="2025-08-28T17:58:02.186" v="634" actId="1076"/>
          <ac:picMkLst>
            <pc:docMk/>
            <pc:sldMk cId="3400661096" sldId="7486"/>
            <ac:picMk id="12" creationId="{A1B3C342-3D03-4EEE-9AF6-6328D0D76E50}"/>
          </ac:picMkLst>
        </pc:picChg>
      </pc:sldChg>
    </pc:docChg>
  </pc:docChgLst>
  <pc:docChgLst>
    <pc:chgData name="Daniel Pearson" userId="S::danp@unbound.org::72e1c3a8-cc60-4ee2-b2f8-868c232f7ec8" providerId="AD" clId="Web-{297BDDC6-4C9C-4B15-9CC7-10FFB7973019}"/>
    <pc:docChg chg="modSld">
      <pc:chgData name="Daniel Pearson" userId="S::danp@unbound.org::72e1c3a8-cc60-4ee2-b2f8-868c232f7ec8" providerId="AD" clId="Web-{297BDDC6-4C9C-4B15-9CC7-10FFB7973019}" dt="2024-09-16T14:14:00.800" v="1"/>
      <pc:docMkLst>
        <pc:docMk/>
      </pc:docMkLst>
      <pc:sldChg chg="delSp">
        <pc:chgData name="Daniel Pearson" userId="S::danp@unbound.org::72e1c3a8-cc60-4ee2-b2f8-868c232f7ec8" providerId="AD" clId="Web-{297BDDC6-4C9C-4B15-9CC7-10FFB7973019}" dt="2024-09-16T14:14:00.800" v="1"/>
        <pc:sldMkLst>
          <pc:docMk/>
          <pc:sldMk cId="641715484" sldId="554"/>
        </pc:sldMkLst>
      </pc:sldChg>
      <pc:sldChg chg="addSp modSp">
        <pc:chgData name="Daniel Pearson" userId="S::danp@unbound.org::72e1c3a8-cc60-4ee2-b2f8-868c232f7ec8" providerId="AD" clId="Web-{297BDDC6-4C9C-4B15-9CC7-10FFB7973019}" dt="2024-09-16T14:13:56.394" v="0"/>
        <pc:sldMkLst>
          <pc:docMk/>
          <pc:sldMk cId="3901053356" sldId="561"/>
        </pc:sldMkLst>
      </pc:sldChg>
    </pc:docChg>
  </pc:docChgLst>
  <pc:docChgLst>
    <pc:chgData name="Daniel Pearson" userId="S::danp@unbound.org::72e1c3a8-cc60-4ee2-b2f8-868c232f7ec8" providerId="AD" clId="Web-{C4378ED5-EEE5-47CB-8E89-B2A1EED09FCB}"/>
    <pc:docChg chg="delSld">
      <pc:chgData name="Daniel Pearson" userId="S::danp@unbound.org::72e1c3a8-cc60-4ee2-b2f8-868c232f7ec8" providerId="AD" clId="Web-{C4378ED5-EEE5-47CB-8E89-B2A1EED09FCB}" dt="2024-09-17T10:36:27.864" v="0"/>
      <pc:docMkLst>
        <pc:docMk/>
      </pc:docMkLst>
      <pc:sldChg chg="del">
        <pc:chgData name="Daniel Pearson" userId="S::danp@unbound.org::72e1c3a8-cc60-4ee2-b2f8-868c232f7ec8" providerId="AD" clId="Web-{C4378ED5-EEE5-47CB-8E89-B2A1EED09FCB}" dt="2024-09-17T10:36:27.864" v="0"/>
        <pc:sldMkLst>
          <pc:docMk/>
          <pc:sldMk cId="2350537511" sldId="565"/>
        </pc:sldMkLst>
      </pc:sldChg>
    </pc:docChg>
  </pc:docChgLst>
  <pc:docChgLst>
    <pc:chgData name="Alicia Garza Ramos" userId="S::aliciag@unbound.org::a248e88b-bfc3-4869-bbaf-232da4d7692f" providerId="AD" clId="Web-{667F5805-172B-A082-BA53-F3CAB5557184}"/>
    <pc:docChg chg="modSld">
      <pc:chgData name="Alicia Garza Ramos" userId="S::aliciag@unbound.org::a248e88b-bfc3-4869-bbaf-232da4d7692f" providerId="AD" clId="Web-{667F5805-172B-A082-BA53-F3CAB5557184}" dt="2025-09-02T20:53:31.394" v="189"/>
      <pc:docMkLst>
        <pc:docMk/>
      </pc:docMkLst>
      <pc:sldChg chg="modNotes">
        <pc:chgData name="Alicia Garza Ramos" userId="S::aliciag@unbound.org::a248e88b-bfc3-4869-bbaf-232da4d7692f" providerId="AD" clId="Web-{667F5805-172B-A082-BA53-F3CAB5557184}" dt="2025-09-02T20:53:31.394" v="189"/>
        <pc:sldMkLst>
          <pc:docMk/>
          <pc:sldMk cId="2349407835" sldId="588"/>
        </pc:sldMkLst>
      </pc:sldChg>
      <pc:sldChg chg="addSp delSp modSp modNotes">
        <pc:chgData name="Alicia Garza Ramos" userId="S::aliciag@unbound.org::a248e88b-bfc3-4869-bbaf-232da4d7692f" providerId="AD" clId="Web-{667F5805-172B-A082-BA53-F3CAB5557184}" dt="2025-09-02T20:48:34.063" v="179" actId="1076"/>
        <pc:sldMkLst>
          <pc:docMk/>
          <pc:sldMk cId="3826720061" sldId="589"/>
        </pc:sldMkLst>
        <pc:spChg chg="mod">
          <ac:chgData name="Alicia Garza Ramos" userId="S::aliciag@unbound.org::a248e88b-bfc3-4869-bbaf-232da4d7692f" providerId="AD" clId="Web-{667F5805-172B-A082-BA53-F3CAB5557184}" dt="2025-09-02T20:39:57.683" v="31" actId="1076"/>
          <ac:spMkLst>
            <pc:docMk/>
            <pc:sldMk cId="3826720061" sldId="589"/>
            <ac:spMk id="9" creationId="{EBE52000-4F23-98AB-BAFA-08BB8754FBBC}"/>
          </ac:spMkLst>
        </pc:spChg>
        <pc:picChg chg="add mod">
          <ac:chgData name="Alicia Garza Ramos" userId="S::aliciag@unbound.org::a248e88b-bfc3-4869-bbaf-232da4d7692f" providerId="AD" clId="Web-{667F5805-172B-A082-BA53-F3CAB5557184}" dt="2025-09-02T20:48:34.063" v="179" actId="1076"/>
          <ac:picMkLst>
            <pc:docMk/>
            <pc:sldMk cId="3826720061" sldId="589"/>
            <ac:picMk id="2" creationId="{B5B62904-18FE-E93D-9B8C-B981FF6093F7}"/>
          </ac:picMkLst>
        </pc:picChg>
        <pc:picChg chg="mod">
          <ac:chgData name="Alicia Garza Ramos" userId="S::aliciag@unbound.org::a248e88b-bfc3-4869-bbaf-232da4d7692f" providerId="AD" clId="Web-{667F5805-172B-A082-BA53-F3CAB5557184}" dt="2025-09-02T20:40:44.964" v="35" actId="1076"/>
          <ac:picMkLst>
            <pc:docMk/>
            <pc:sldMk cId="3826720061" sldId="589"/>
            <ac:picMk id="10" creationId="{F6CBC146-DBC8-A7BE-2FF3-F1379AF66684}"/>
          </ac:picMkLst>
        </pc:picChg>
      </pc:sldChg>
    </pc:docChg>
  </pc:docChgLst>
  <pc:docChgLst>
    <pc:chgData name="Becky Findley" userId="da94db08-a2d6-47b9-af47-1e0ced15727d" providerId="ADAL" clId="{7C1EC763-241D-4AE1-9E19-1E13CB5E1EA7}"/>
    <pc:docChg chg="undo custSel addSld delSld modSld">
      <pc:chgData name="Becky Findley" userId="da94db08-a2d6-47b9-af47-1e0ced15727d" providerId="ADAL" clId="{7C1EC763-241D-4AE1-9E19-1E13CB5E1EA7}" dt="2025-09-05T18:07:28.664" v="1221" actId="20577"/>
      <pc:docMkLst>
        <pc:docMk/>
      </pc:docMkLst>
      <pc:sldChg chg="modSp add mod">
        <pc:chgData name="Becky Findley" userId="da94db08-a2d6-47b9-af47-1e0ced15727d" providerId="ADAL" clId="{7C1EC763-241D-4AE1-9E19-1E13CB5E1EA7}" dt="2025-09-05T18:04:49.005" v="1147" actId="1076"/>
        <pc:sldMkLst>
          <pc:docMk/>
          <pc:sldMk cId="210669694" sldId="292"/>
        </pc:sldMkLst>
        <pc:spChg chg="mod">
          <ac:chgData name="Becky Findley" userId="da94db08-a2d6-47b9-af47-1e0ced15727d" providerId="ADAL" clId="{7C1EC763-241D-4AE1-9E19-1E13CB5E1EA7}" dt="2025-09-05T18:04:31.629" v="1144" actId="20577"/>
          <ac:spMkLst>
            <pc:docMk/>
            <pc:sldMk cId="210669694" sldId="292"/>
            <ac:spMk id="2" creationId="{00000000-0000-0000-0000-000000000000}"/>
          </ac:spMkLst>
        </pc:spChg>
        <pc:picChg chg="mod">
          <ac:chgData name="Becky Findley" userId="da94db08-a2d6-47b9-af47-1e0ced15727d" providerId="ADAL" clId="{7C1EC763-241D-4AE1-9E19-1E13CB5E1EA7}" dt="2025-09-05T18:04:49.005" v="1147" actId="1076"/>
          <ac:picMkLst>
            <pc:docMk/>
            <pc:sldMk cId="210669694" sldId="292"/>
            <ac:picMk id="19" creationId="{F1BEB32F-F2FD-AA07-39EA-E2A6EC6392F4}"/>
          </ac:picMkLst>
        </pc:picChg>
      </pc:sldChg>
      <pc:sldChg chg="modSp mod">
        <pc:chgData name="Becky Findley" userId="da94db08-a2d6-47b9-af47-1e0ced15727d" providerId="ADAL" clId="{7C1EC763-241D-4AE1-9E19-1E13CB5E1EA7}" dt="2025-09-05T18:05:58.320" v="1169" actId="20577"/>
        <pc:sldMkLst>
          <pc:docMk/>
          <pc:sldMk cId="1461028" sldId="565"/>
        </pc:sldMkLst>
        <pc:spChg chg="mod">
          <ac:chgData name="Becky Findley" userId="da94db08-a2d6-47b9-af47-1e0ced15727d" providerId="ADAL" clId="{7C1EC763-241D-4AE1-9E19-1E13CB5E1EA7}" dt="2025-09-05T18:05:58.320" v="1169" actId="20577"/>
          <ac:spMkLst>
            <pc:docMk/>
            <pc:sldMk cId="1461028" sldId="565"/>
            <ac:spMk id="2" creationId="{9E9596CB-0D71-669A-2875-D76CB63778CB}"/>
          </ac:spMkLst>
        </pc:spChg>
      </pc:sldChg>
      <pc:sldChg chg="modSp mod">
        <pc:chgData name="Becky Findley" userId="da94db08-a2d6-47b9-af47-1e0ced15727d" providerId="ADAL" clId="{7C1EC763-241D-4AE1-9E19-1E13CB5E1EA7}" dt="2025-09-05T18:07:28.664" v="1221" actId="20577"/>
        <pc:sldMkLst>
          <pc:docMk/>
          <pc:sldMk cId="3532094085" sldId="567"/>
        </pc:sldMkLst>
        <pc:spChg chg="mod">
          <ac:chgData name="Becky Findley" userId="da94db08-a2d6-47b9-af47-1e0ced15727d" providerId="ADAL" clId="{7C1EC763-241D-4AE1-9E19-1E13CB5E1EA7}" dt="2025-09-05T18:07:28.664" v="1221" actId="20577"/>
          <ac:spMkLst>
            <pc:docMk/>
            <pc:sldMk cId="3532094085" sldId="567"/>
            <ac:spMk id="2" creationId="{0374440C-BEE3-17CC-2546-211A493A5B25}"/>
          </ac:spMkLst>
        </pc:spChg>
      </pc:sldChg>
      <pc:sldChg chg="modSp add mod">
        <pc:chgData name="Becky Findley" userId="da94db08-a2d6-47b9-af47-1e0ced15727d" providerId="ADAL" clId="{7C1EC763-241D-4AE1-9E19-1E13CB5E1EA7}" dt="2025-09-02T21:03:56.113" v="1038" actId="20577"/>
        <pc:sldMkLst>
          <pc:docMk/>
          <pc:sldMk cId="2757948212" sldId="590"/>
        </pc:sldMkLst>
        <pc:spChg chg="mod">
          <ac:chgData name="Becky Findley" userId="da94db08-a2d6-47b9-af47-1e0ced15727d" providerId="ADAL" clId="{7C1EC763-241D-4AE1-9E19-1E13CB5E1EA7}" dt="2025-09-02T21:01:13.466" v="979" actId="113"/>
          <ac:spMkLst>
            <pc:docMk/>
            <pc:sldMk cId="2757948212" sldId="590"/>
            <ac:spMk id="8" creationId="{65FE7940-065D-D06D-5974-6A925A28CE55}"/>
          </ac:spMkLst>
        </pc:spChg>
        <pc:spChg chg="mod">
          <ac:chgData name="Becky Findley" userId="da94db08-a2d6-47b9-af47-1e0ced15727d" providerId="ADAL" clId="{7C1EC763-241D-4AE1-9E19-1E13CB5E1EA7}" dt="2025-09-02T21:03:56.113" v="1038" actId="20577"/>
          <ac:spMkLst>
            <pc:docMk/>
            <pc:sldMk cId="2757948212" sldId="590"/>
            <ac:spMk id="17" creationId="{A481EE99-8777-E6D3-9C4F-80BE55FC954D}"/>
          </ac:spMkLst>
        </pc:spChg>
        <pc:graphicFrameChg chg="modGraphic">
          <ac:chgData name="Becky Findley" userId="da94db08-a2d6-47b9-af47-1e0ced15727d" providerId="ADAL" clId="{7C1EC763-241D-4AE1-9E19-1E13CB5E1EA7}" dt="2025-09-02T21:02:17.241" v="1022" actId="20577"/>
          <ac:graphicFrameMkLst>
            <pc:docMk/>
            <pc:sldMk cId="2757948212" sldId="590"/>
            <ac:graphicFrameMk id="15" creationId="{83229341-EDDD-D722-2FCD-EBEE2AC09D68}"/>
          </ac:graphicFrameMkLst>
        </pc:graphicFrameChg>
      </pc:sldChg>
      <pc:sldChg chg="modSp add mod">
        <pc:chgData name="Becky Findley" userId="da94db08-a2d6-47b9-af47-1e0ced15727d" providerId="ADAL" clId="{7C1EC763-241D-4AE1-9E19-1E13CB5E1EA7}" dt="2025-09-02T21:09:18.043" v="1134" actId="14100"/>
        <pc:sldMkLst>
          <pc:docMk/>
          <pc:sldMk cId="2197207211" sldId="591"/>
        </pc:sldMkLst>
        <pc:spChg chg="mod">
          <ac:chgData name="Becky Findley" userId="da94db08-a2d6-47b9-af47-1e0ced15727d" providerId="ADAL" clId="{7C1EC763-241D-4AE1-9E19-1E13CB5E1EA7}" dt="2025-09-02T21:04:33.118" v="1056" actId="14100"/>
          <ac:spMkLst>
            <pc:docMk/>
            <pc:sldMk cId="2197207211" sldId="591"/>
            <ac:spMk id="14" creationId="{67868D42-3632-5F9D-D87E-8C804E7981BB}"/>
          </ac:spMkLst>
        </pc:spChg>
        <pc:spChg chg="mod">
          <ac:chgData name="Becky Findley" userId="da94db08-a2d6-47b9-af47-1e0ced15727d" providerId="ADAL" clId="{7C1EC763-241D-4AE1-9E19-1E13CB5E1EA7}" dt="2025-09-02T21:05:54.289" v="1084" actId="20577"/>
          <ac:spMkLst>
            <pc:docMk/>
            <pc:sldMk cId="2197207211" sldId="591"/>
            <ac:spMk id="16" creationId="{B4BB69C2-69E7-F438-26CB-BBEFF0F868A0}"/>
          </ac:spMkLst>
        </pc:spChg>
        <pc:graphicFrameChg chg="mod modGraphic">
          <ac:chgData name="Becky Findley" userId="da94db08-a2d6-47b9-af47-1e0ced15727d" providerId="ADAL" clId="{7C1EC763-241D-4AE1-9E19-1E13CB5E1EA7}" dt="2025-09-02T21:09:18.043" v="1134" actId="14100"/>
          <ac:graphicFrameMkLst>
            <pc:docMk/>
            <pc:sldMk cId="2197207211" sldId="591"/>
            <ac:graphicFrameMk id="9" creationId="{262EC4DD-A370-2E25-6164-6A65710AC746}"/>
          </ac:graphicFrameMkLst>
        </pc:graphicFrameChg>
      </pc:sldChg>
      <pc:sldChg chg="modSp add mod">
        <pc:chgData name="Becky Findley" userId="da94db08-a2d6-47b9-af47-1e0ced15727d" providerId="ADAL" clId="{7C1EC763-241D-4AE1-9E19-1E13CB5E1EA7}" dt="2025-09-02T21:00:19.367" v="961" actId="20577"/>
        <pc:sldMkLst>
          <pc:docMk/>
          <pc:sldMk cId="3407975096" sldId="592"/>
        </pc:sldMkLst>
        <pc:spChg chg="mod">
          <ac:chgData name="Becky Findley" userId="da94db08-a2d6-47b9-af47-1e0ced15727d" providerId="ADAL" clId="{7C1EC763-241D-4AE1-9E19-1E13CB5E1EA7}" dt="2025-09-02T21:00:19.367" v="961" actId="20577"/>
          <ac:spMkLst>
            <pc:docMk/>
            <pc:sldMk cId="3407975096" sldId="592"/>
            <ac:spMk id="2" creationId="{30E7605F-D339-D655-49F1-5B29CBF691A5}"/>
          </ac:spMkLst>
        </pc:spChg>
        <pc:spChg chg="mod">
          <ac:chgData name="Becky Findley" userId="da94db08-a2d6-47b9-af47-1e0ced15727d" providerId="ADAL" clId="{7C1EC763-241D-4AE1-9E19-1E13CB5E1EA7}" dt="2025-09-02T20:56:37.018" v="917" actId="404"/>
          <ac:spMkLst>
            <pc:docMk/>
            <pc:sldMk cId="3407975096" sldId="592"/>
            <ac:spMk id="11" creationId="{C53F17FD-587B-DE50-2B28-9626FC968B8C}"/>
          </ac:spMkLst>
        </pc:spChg>
        <pc:graphicFrameChg chg="mod modGraphic">
          <ac:chgData name="Becky Findley" userId="da94db08-a2d6-47b9-af47-1e0ced15727d" providerId="ADAL" clId="{7C1EC763-241D-4AE1-9E19-1E13CB5E1EA7}" dt="2025-09-02T20:59:50.086" v="941"/>
          <ac:graphicFrameMkLst>
            <pc:docMk/>
            <pc:sldMk cId="3407975096" sldId="592"/>
            <ac:graphicFrameMk id="6" creationId="{62A34A96-1B0E-CCFB-B458-1DDBACE273D0}"/>
          </ac:graphicFrameMkLst>
        </pc:graphicFrameChg>
      </pc:sldChg>
      <pc:sldChg chg="modSp add mod">
        <pc:chgData name="Becky Findley" userId="da94db08-a2d6-47b9-af47-1e0ced15727d" providerId="ADAL" clId="{7C1EC763-241D-4AE1-9E19-1E13CB5E1EA7}" dt="2025-09-02T21:11:28.767" v="1140"/>
        <pc:sldMkLst>
          <pc:docMk/>
          <pc:sldMk cId="222545915" sldId="593"/>
        </pc:sldMkLst>
        <pc:spChg chg="mod">
          <ac:chgData name="Becky Findley" userId="da94db08-a2d6-47b9-af47-1e0ced15727d" providerId="ADAL" clId="{7C1EC763-241D-4AE1-9E19-1E13CB5E1EA7}" dt="2025-09-02T21:09:34.062" v="1135"/>
          <ac:spMkLst>
            <pc:docMk/>
            <pc:sldMk cId="222545915" sldId="593"/>
            <ac:spMk id="13" creationId="{01A4C3E9-76D8-C510-052F-420E0F62B8C9}"/>
          </ac:spMkLst>
        </pc:spChg>
        <pc:graphicFrameChg chg="mod">
          <ac:chgData name="Becky Findley" userId="da94db08-a2d6-47b9-af47-1e0ced15727d" providerId="ADAL" clId="{7C1EC763-241D-4AE1-9E19-1E13CB5E1EA7}" dt="2025-09-02T21:11:28.767" v="1140"/>
          <ac:graphicFrameMkLst>
            <pc:docMk/>
            <pc:sldMk cId="222545915" sldId="593"/>
            <ac:graphicFrameMk id="9" creationId="{62277462-D7CE-314A-A4B7-1F8D415473E2}"/>
          </ac:graphicFrameMkLst>
        </pc:graphicFrameChg>
      </pc:sldChg>
      <pc:sldChg chg="add del setBg">
        <pc:chgData name="Becky Findley" userId="da94db08-a2d6-47b9-af47-1e0ced15727d" providerId="ADAL" clId="{7C1EC763-241D-4AE1-9E19-1E13CB5E1EA7}" dt="2025-09-02T20:13:55.785" v="201" actId="47"/>
        <pc:sldMkLst>
          <pc:docMk/>
          <pc:sldMk cId="2489181792" sldId="594"/>
        </pc:sldMkLst>
      </pc:sldChg>
      <pc:sldChg chg="addSp modSp add mod">
        <pc:chgData name="Becky Findley" userId="da94db08-a2d6-47b9-af47-1e0ced15727d" providerId="ADAL" clId="{7C1EC763-241D-4AE1-9E19-1E13CB5E1EA7}" dt="2025-09-02T20:30:30.642" v="510" actId="1076"/>
        <pc:sldMkLst>
          <pc:docMk/>
          <pc:sldMk cId="1837765346" sldId="595"/>
        </pc:sldMkLst>
        <pc:spChg chg="mod">
          <ac:chgData name="Becky Findley" userId="da94db08-a2d6-47b9-af47-1e0ced15727d" providerId="ADAL" clId="{7C1EC763-241D-4AE1-9E19-1E13CB5E1EA7}" dt="2025-09-02T20:22:06.856" v="415"/>
          <ac:spMkLst>
            <pc:docMk/>
            <pc:sldMk cId="1837765346" sldId="595"/>
            <ac:spMk id="2" creationId="{8212C86E-BC1E-6FE5-8F64-F768E5D3C982}"/>
          </ac:spMkLst>
        </pc:spChg>
        <pc:spChg chg="add mod">
          <ac:chgData name="Becky Findley" userId="da94db08-a2d6-47b9-af47-1e0ced15727d" providerId="ADAL" clId="{7C1EC763-241D-4AE1-9E19-1E13CB5E1EA7}" dt="2025-09-02T20:27:01.720" v="468" actId="404"/>
          <ac:spMkLst>
            <pc:docMk/>
            <pc:sldMk cId="1837765346" sldId="595"/>
            <ac:spMk id="3" creationId="{0A257A94-98AC-17F7-FBCD-E0C91AD6F131}"/>
          </ac:spMkLst>
        </pc:spChg>
        <pc:spChg chg="add mod">
          <ac:chgData name="Becky Findley" userId="da94db08-a2d6-47b9-af47-1e0ced15727d" providerId="ADAL" clId="{7C1EC763-241D-4AE1-9E19-1E13CB5E1EA7}" dt="2025-09-02T20:27:14.501" v="469"/>
          <ac:spMkLst>
            <pc:docMk/>
            <pc:sldMk cId="1837765346" sldId="595"/>
            <ac:spMk id="5" creationId="{2E123541-2EFE-098A-93DA-74BF11A8788F}"/>
          </ac:spMkLst>
        </pc:spChg>
        <pc:spChg chg="add mod">
          <ac:chgData name="Becky Findley" userId="da94db08-a2d6-47b9-af47-1e0ced15727d" providerId="ADAL" clId="{7C1EC763-241D-4AE1-9E19-1E13CB5E1EA7}" dt="2025-09-02T20:27:56.558" v="474"/>
          <ac:spMkLst>
            <pc:docMk/>
            <pc:sldMk cId="1837765346" sldId="595"/>
            <ac:spMk id="6" creationId="{D52A6237-AF29-9C9D-2B46-774E047BDFBD}"/>
          </ac:spMkLst>
        </pc:spChg>
        <pc:spChg chg="add mod">
          <ac:chgData name="Becky Findley" userId="da94db08-a2d6-47b9-af47-1e0ced15727d" providerId="ADAL" clId="{7C1EC763-241D-4AE1-9E19-1E13CB5E1EA7}" dt="2025-09-02T20:29:37.075" v="501" actId="1076"/>
          <ac:spMkLst>
            <pc:docMk/>
            <pc:sldMk cId="1837765346" sldId="595"/>
            <ac:spMk id="7" creationId="{DA2B3B88-565B-DFD9-20B3-530C064F6A7C}"/>
          </ac:spMkLst>
        </pc:spChg>
        <pc:spChg chg="add mod">
          <ac:chgData name="Becky Findley" userId="da94db08-a2d6-47b9-af47-1e0ced15727d" providerId="ADAL" clId="{7C1EC763-241D-4AE1-9E19-1E13CB5E1EA7}" dt="2025-09-02T20:30:30.642" v="510" actId="1076"/>
          <ac:spMkLst>
            <pc:docMk/>
            <pc:sldMk cId="1837765346" sldId="595"/>
            <ac:spMk id="8" creationId="{AD88D7C6-7948-3232-7A9F-F0A05AFD70AA}"/>
          </ac:spMkLst>
        </pc:spChg>
      </pc:sldChg>
      <pc:sldChg chg="addSp modSp add mod">
        <pc:chgData name="Becky Findley" userId="da94db08-a2d6-47b9-af47-1e0ced15727d" providerId="ADAL" clId="{7C1EC763-241D-4AE1-9E19-1E13CB5E1EA7}" dt="2025-09-02T20:32:08.825" v="529" actId="20577"/>
        <pc:sldMkLst>
          <pc:docMk/>
          <pc:sldMk cId="4147385628" sldId="596"/>
        </pc:sldMkLst>
        <pc:spChg chg="mod">
          <ac:chgData name="Becky Findley" userId="da94db08-a2d6-47b9-af47-1e0ced15727d" providerId="ADAL" clId="{7C1EC763-241D-4AE1-9E19-1E13CB5E1EA7}" dt="2025-09-02T20:31:23.025" v="525" actId="20577"/>
          <ac:spMkLst>
            <pc:docMk/>
            <pc:sldMk cId="4147385628" sldId="596"/>
            <ac:spMk id="3" creationId="{9811E23D-FF51-BD16-5360-4C754F33B1A3}"/>
          </ac:spMkLst>
        </pc:spChg>
        <pc:spChg chg="mod">
          <ac:chgData name="Becky Findley" userId="da94db08-a2d6-47b9-af47-1e0ced15727d" providerId="ADAL" clId="{7C1EC763-241D-4AE1-9E19-1E13CB5E1EA7}" dt="2025-09-02T20:31:38.436" v="526"/>
          <ac:spMkLst>
            <pc:docMk/>
            <pc:sldMk cId="4147385628" sldId="596"/>
            <ac:spMk id="4" creationId="{1C5FDC44-F95E-0CA4-D30E-322CDB717576}"/>
          </ac:spMkLst>
        </pc:spChg>
        <pc:spChg chg="mod">
          <ac:chgData name="Becky Findley" userId="da94db08-a2d6-47b9-af47-1e0ced15727d" providerId="ADAL" clId="{7C1EC763-241D-4AE1-9E19-1E13CB5E1EA7}" dt="2025-09-02T20:32:08.825" v="529" actId="20577"/>
          <ac:spMkLst>
            <pc:docMk/>
            <pc:sldMk cId="4147385628" sldId="596"/>
            <ac:spMk id="5" creationId="{C126711A-1A56-E622-E737-E3AE2E43B3CA}"/>
          </ac:spMkLst>
        </pc:spChg>
        <pc:spChg chg="add mod">
          <ac:chgData name="Becky Findley" userId="da94db08-a2d6-47b9-af47-1e0ced15727d" providerId="ADAL" clId="{7C1EC763-241D-4AE1-9E19-1E13CB5E1EA7}" dt="2025-09-02T20:30:53.391" v="516" actId="403"/>
          <ac:spMkLst>
            <pc:docMk/>
            <pc:sldMk cId="4147385628" sldId="596"/>
            <ac:spMk id="6" creationId="{970965CE-7E24-DE2D-96D6-7D1EC28D1620}"/>
          </ac:spMkLst>
        </pc:spChg>
      </pc:sldChg>
      <pc:sldChg chg="addSp modSp add mod">
        <pc:chgData name="Becky Findley" userId="da94db08-a2d6-47b9-af47-1e0ced15727d" providerId="ADAL" clId="{7C1EC763-241D-4AE1-9E19-1E13CB5E1EA7}" dt="2025-09-02T20:50:51.398" v="790" actId="14100"/>
        <pc:sldMkLst>
          <pc:docMk/>
          <pc:sldMk cId="1331195970" sldId="597"/>
        </pc:sldMkLst>
        <pc:spChg chg="mod">
          <ac:chgData name="Becky Findley" userId="da94db08-a2d6-47b9-af47-1e0ced15727d" providerId="ADAL" clId="{7C1EC763-241D-4AE1-9E19-1E13CB5E1EA7}" dt="2025-09-02T20:50:51.398" v="790" actId="14100"/>
          <ac:spMkLst>
            <pc:docMk/>
            <pc:sldMk cId="1331195970" sldId="597"/>
            <ac:spMk id="3" creationId="{304E16AF-5D53-CC5A-9C2D-00879A6D7FAF}"/>
          </ac:spMkLst>
        </pc:spChg>
        <pc:spChg chg="add mod">
          <ac:chgData name="Becky Findley" userId="da94db08-a2d6-47b9-af47-1e0ced15727d" providerId="ADAL" clId="{7C1EC763-241D-4AE1-9E19-1E13CB5E1EA7}" dt="2025-09-02T20:32:29.399" v="530"/>
          <ac:spMkLst>
            <pc:docMk/>
            <pc:sldMk cId="1331195970" sldId="597"/>
            <ac:spMk id="4" creationId="{4440BF10-92C3-C63B-3C9B-631D13FAC4E5}"/>
          </ac:spMkLst>
        </pc:spChg>
      </pc:sldChg>
      <pc:sldChg chg="delSp modSp add mod setBg delDesignElem">
        <pc:chgData name="Becky Findley" userId="da94db08-a2d6-47b9-af47-1e0ced15727d" providerId="ADAL" clId="{7C1EC763-241D-4AE1-9E19-1E13CB5E1EA7}" dt="2025-09-02T20:41:16.570" v="659" actId="20577"/>
        <pc:sldMkLst>
          <pc:docMk/>
          <pc:sldMk cId="1320036646" sldId="598"/>
        </pc:sldMkLst>
        <pc:spChg chg="mod">
          <ac:chgData name="Becky Findley" userId="da94db08-a2d6-47b9-af47-1e0ced15727d" providerId="ADAL" clId="{7C1EC763-241D-4AE1-9E19-1E13CB5E1EA7}" dt="2025-09-02T20:41:16.570" v="659" actId="20577"/>
          <ac:spMkLst>
            <pc:docMk/>
            <pc:sldMk cId="1320036646" sldId="598"/>
            <ac:spMk id="3" creationId="{E3B3AC6C-E689-4F74-985A-154BCF5E1035}"/>
          </ac:spMkLst>
        </pc:spChg>
        <pc:spChg chg="mod">
          <ac:chgData name="Becky Findley" userId="da94db08-a2d6-47b9-af47-1e0ced15727d" providerId="ADAL" clId="{7C1EC763-241D-4AE1-9E19-1E13CB5E1EA7}" dt="2025-09-02T20:36:02.875" v="573"/>
          <ac:spMkLst>
            <pc:docMk/>
            <pc:sldMk cId="1320036646" sldId="598"/>
            <ac:spMk id="5" creationId="{FEF548EE-7662-6E96-8E41-C854C2281CF8}"/>
          </ac:spMkLst>
        </pc:spChg>
      </pc:sldChg>
      <pc:sldChg chg="delSp modSp add mod setBg delDesignElem">
        <pc:chgData name="Becky Findley" userId="da94db08-a2d6-47b9-af47-1e0ced15727d" providerId="ADAL" clId="{7C1EC763-241D-4AE1-9E19-1E13CB5E1EA7}" dt="2025-09-02T20:41:19.973" v="660" actId="20577"/>
        <pc:sldMkLst>
          <pc:docMk/>
          <pc:sldMk cId="2897297618" sldId="599"/>
        </pc:sldMkLst>
        <pc:spChg chg="mod">
          <ac:chgData name="Becky Findley" userId="da94db08-a2d6-47b9-af47-1e0ced15727d" providerId="ADAL" clId="{7C1EC763-241D-4AE1-9E19-1E13CB5E1EA7}" dt="2025-09-02T20:41:19.973" v="660" actId="20577"/>
          <ac:spMkLst>
            <pc:docMk/>
            <pc:sldMk cId="2897297618" sldId="599"/>
            <ac:spMk id="3" creationId="{C68F0183-0F92-1668-1CCF-D25AF4EE3FD8}"/>
          </ac:spMkLst>
        </pc:spChg>
        <pc:spChg chg="mod">
          <ac:chgData name="Becky Findley" userId="da94db08-a2d6-47b9-af47-1e0ced15727d" providerId="ADAL" clId="{7C1EC763-241D-4AE1-9E19-1E13CB5E1EA7}" dt="2025-09-02T20:37:49.820" v="604"/>
          <ac:spMkLst>
            <pc:docMk/>
            <pc:sldMk cId="2897297618" sldId="599"/>
            <ac:spMk id="4" creationId="{4D7D77FE-CDD2-76DC-536F-7B64661FE35A}"/>
          </ac:spMkLst>
        </pc:spChg>
      </pc:sldChg>
      <pc:sldChg chg="delSp modSp add mod setBg delDesignElem">
        <pc:chgData name="Becky Findley" userId="da94db08-a2d6-47b9-af47-1e0ced15727d" providerId="ADAL" clId="{7C1EC763-241D-4AE1-9E19-1E13CB5E1EA7}" dt="2025-09-02T20:41:29.629" v="662" actId="20577"/>
        <pc:sldMkLst>
          <pc:docMk/>
          <pc:sldMk cId="2881759643" sldId="600"/>
        </pc:sldMkLst>
        <pc:spChg chg="mod">
          <ac:chgData name="Becky Findley" userId="da94db08-a2d6-47b9-af47-1e0ced15727d" providerId="ADAL" clId="{7C1EC763-241D-4AE1-9E19-1E13CB5E1EA7}" dt="2025-09-02T20:41:29.629" v="662" actId="20577"/>
          <ac:spMkLst>
            <pc:docMk/>
            <pc:sldMk cId="2881759643" sldId="600"/>
            <ac:spMk id="3" creationId="{1B7F5A35-55E3-B65D-3849-0BF2976811F5}"/>
          </ac:spMkLst>
        </pc:spChg>
        <pc:spChg chg="mod">
          <ac:chgData name="Becky Findley" userId="da94db08-a2d6-47b9-af47-1e0ced15727d" providerId="ADAL" clId="{7C1EC763-241D-4AE1-9E19-1E13CB5E1EA7}" dt="2025-09-02T20:38:19.437" v="624"/>
          <ac:spMkLst>
            <pc:docMk/>
            <pc:sldMk cId="2881759643" sldId="600"/>
            <ac:spMk id="6" creationId="{A3B6113A-3A40-40A5-DB4B-B154EB701E25}"/>
          </ac:spMkLst>
        </pc:spChg>
      </pc:sldChg>
      <pc:sldChg chg="delSp modSp add mod setBg delDesignElem">
        <pc:chgData name="Becky Findley" userId="da94db08-a2d6-47b9-af47-1e0ced15727d" providerId="ADAL" clId="{7C1EC763-241D-4AE1-9E19-1E13CB5E1EA7}" dt="2025-09-02T20:41:23.577" v="661" actId="20577"/>
        <pc:sldMkLst>
          <pc:docMk/>
          <pc:sldMk cId="4087152618" sldId="601"/>
        </pc:sldMkLst>
        <pc:spChg chg="mod">
          <ac:chgData name="Becky Findley" userId="da94db08-a2d6-47b9-af47-1e0ced15727d" providerId="ADAL" clId="{7C1EC763-241D-4AE1-9E19-1E13CB5E1EA7}" dt="2025-09-02T20:41:23.577" v="661" actId="20577"/>
          <ac:spMkLst>
            <pc:docMk/>
            <pc:sldMk cId="4087152618" sldId="601"/>
            <ac:spMk id="3" creationId="{79E1E9B3-7AB5-B694-B145-5861B1E85089}"/>
          </ac:spMkLst>
        </pc:spChg>
        <pc:spChg chg="mod">
          <ac:chgData name="Becky Findley" userId="da94db08-a2d6-47b9-af47-1e0ced15727d" providerId="ADAL" clId="{7C1EC763-241D-4AE1-9E19-1E13CB5E1EA7}" dt="2025-09-02T20:39:22.880" v="654" actId="20577"/>
          <ac:spMkLst>
            <pc:docMk/>
            <pc:sldMk cId="4087152618" sldId="601"/>
            <ac:spMk id="4" creationId="{40CE9A14-E312-CA42-6624-93C1A9000391}"/>
          </ac:spMkLst>
        </pc:spChg>
      </pc:sldChg>
      <pc:sldChg chg="modSp add mod">
        <pc:chgData name="Becky Findley" userId="da94db08-a2d6-47b9-af47-1e0ced15727d" providerId="ADAL" clId="{7C1EC763-241D-4AE1-9E19-1E13CB5E1EA7}" dt="2025-09-02T20:39:39.722" v="655"/>
        <pc:sldMkLst>
          <pc:docMk/>
          <pc:sldMk cId="3240248715" sldId="602"/>
        </pc:sldMkLst>
        <pc:spChg chg="mod">
          <ac:chgData name="Becky Findley" userId="da94db08-a2d6-47b9-af47-1e0ced15727d" providerId="ADAL" clId="{7C1EC763-241D-4AE1-9E19-1E13CB5E1EA7}" dt="2025-09-02T20:39:39.722" v="655"/>
          <ac:spMkLst>
            <pc:docMk/>
            <pc:sldMk cId="3240248715" sldId="602"/>
            <ac:spMk id="3" creationId="{EA094361-2393-6629-9A81-4955F4B1C9D6}"/>
          </ac:spMkLst>
        </pc:spChg>
      </pc:sldChg>
      <pc:sldChg chg="modSp add mod">
        <pc:chgData name="Becky Findley" userId="da94db08-a2d6-47b9-af47-1e0ced15727d" providerId="ADAL" clId="{7C1EC763-241D-4AE1-9E19-1E13CB5E1EA7}" dt="2025-09-02T20:49:00.601" v="762" actId="1076"/>
        <pc:sldMkLst>
          <pc:docMk/>
          <pc:sldMk cId="3927328959" sldId="603"/>
        </pc:sldMkLst>
        <pc:spChg chg="mod ord">
          <ac:chgData name="Becky Findley" userId="da94db08-a2d6-47b9-af47-1e0ced15727d" providerId="ADAL" clId="{7C1EC763-241D-4AE1-9E19-1E13CB5E1EA7}" dt="2025-09-02T20:46:39.706" v="707" actId="14100"/>
          <ac:spMkLst>
            <pc:docMk/>
            <pc:sldMk cId="3927328959" sldId="603"/>
            <ac:spMk id="3" creationId="{0EEC7601-A26C-D34B-37F5-58061740CA4C}"/>
          </ac:spMkLst>
        </pc:spChg>
        <pc:spChg chg="mod">
          <ac:chgData name="Becky Findley" userId="da94db08-a2d6-47b9-af47-1e0ced15727d" providerId="ADAL" clId="{7C1EC763-241D-4AE1-9E19-1E13CB5E1EA7}" dt="2025-09-02T20:45:13.321" v="689" actId="1076"/>
          <ac:spMkLst>
            <pc:docMk/>
            <pc:sldMk cId="3927328959" sldId="603"/>
            <ac:spMk id="4" creationId="{008CC047-9F41-F1E1-DE82-64E066B849F6}"/>
          </ac:spMkLst>
        </pc:spChg>
        <pc:spChg chg="mod">
          <ac:chgData name="Becky Findley" userId="da94db08-a2d6-47b9-af47-1e0ced15727d" providerId="ADAL" clId="{7C1EC763-241D-4AE1-9E19-1E13CB5E1EA7}" dt="2025-09-02T20:48:32.358" v="754" actId="14100"/>
          <ac:spMkLst>
            <pc:docMk/>
            <pc:sldMk cId="3927328959" sldId="603"/>
            <ac:spMk id="5" creationId="{B972B132-2B44-4CEB-0EDD-5484BCC12E01}"/>
          </ac:spMkLst>
        </pc:spChg>
        <pc:spChg chg="mod">
          <ac:chgData name="Becky Findley" userId="da94db08-a2d6-47b9-af47-1e0ced15727d" providerId="ADAL" clId="{7C1EC763-241D-4AE1-9E19-1E13CB5E1EA7}" dt="2025-09-02T20:45:00.143" v="687" actId="14100"/>
          <ac:spMkLst>
            <pc:docMk/>
            <pc:sldMk cId="3927328959" sldId="603"/>
            <ac:spMk id="7" creationId="{8B68D8DA-8792-3F51-1A2C-A4DA9032D6AE}"/>
          </ac:spMkLst>
        </pc:spChg>
        <pc:spChg chg="mod">
          <ac:chgData name="Becky Findley" userId="da94db08-a2d6-47b9-af47-1e0ced15727d" providerId="ADAL" clId="{7C1EC763-241D-4AE1-9E19-1E13CB5E1EA7}" dt="2025-09-02T20:46:19.341" v="706" actId="20577"/>
          <ac:spMkLst>
            <pc:docMk/>
            <pc:sldMk cId="3927328959" sldId="603"/>
            <ac:spMk id="8" creationId="{5B0A905C-869E-4C3A-B4BC-347C3B20F45B}"/>
          </ac:spMkLst>
        </pc:spChg>
        <pc:spChg chg="mod">
          <ac:chgData name="Becky Findley" userId="da94db08-a2d6-47b9-af47-1e0ced15727d" providerId="ADAL" clId="{7C1EC763-241D-4AE1-9E19-1E13CB5E1EA7}" dt="2025-09-02T20:45:47.412" v="692" actId="404"/>
          <ac:spMkLst>
            <pc:docMk/>
            <pc:sldMk cId="3927328959" sldId="603"/>
            <ac:spMk id="13" creationId="{67FB82F0-28A0-D64A-119E-DBC5D11C81C8}"/>
          </ac:spMkLst>
        </pc:spChg>
        <pc:spChg chg="mod">
          <ac:chgData name="Becky Findley" userId="da94db08-a2d6-47b9-af47-1e0ced15727d" providerId="ADAL" clId="{7C1EC763-241D-4AE1-9E19-1E13CB5E1EA7}" dt="2025-09-02T20:46:51.520" v="710" actId="1076"/>
          <ac:spMkLst>
            <pc:docMk/>
            <pc:sldMk cId="3927328959" sldId="603"/>
            <ac:spMk id="15" creationId="{F8C951EE-3BF5-6360-835A-AFC8303546AD}"/>
          </ac:spMkLst>
        </pc:spChg>
        <pc:spChg chg="mod">
          <ac:chgData name="Becky Findley" userId="da94db08-a2d6-47b9-af47-1e0ced15727d" providerId="ADAL" clId="{7C1EC763-241D-4AE1-9E19-1E13CB5E1EA7}" dt="2025-09-02T20:49:00.601" v="762" actId="1076"/>
          <ac:spMkLst>
            <pc:docMk/>
            <pc:sldMk cId="3927328959" sldId="603"/>
            <ac:spMk id="16" creationId="{99B1AE2F-F048-B617-F8D9-961951D760B0}"/>
          </ac:spMkLst>
        </pc:spChg>
        <pc:spChg chg="mod">
          <ac:chgData name="Becky Findley" userId="da94db08-a2d6-47b9-af47-1e0ced15727d" providerId="ADAL" clId="{7C1EC763-241D-4AE1-9E19-1E13CB5E1EA7}" dt="2025-09-02T20:48:52.510" v="760" actId="122"/>
          <ac:spMkLst>
            <pc:docMk/>
            <pc:sldMk cId="3927328959" sldId="603"/>
            <ac:spMk id="18" creationId="{683EE47A-0EA3-5C61-83B3-020DE808849A}"/>
          </ac:spMkLst>
        </pc:spChg>
      </pc:sldChg>
      <pc:sldChg chg="addSp delSp modSp add mod setBg delDesignElem">
        <pc:chgData name="Becky Findley" userId="da94db08-a2d6-47b9-af47-1e0ced15727d" providerId="ADAL" clId="{7C1EC763-241D-4AE1-9E19-1E13CB5E1EA7}" dt="2025-09-02T20:55:35.450" v="907" actId="1076"/>
        <pc:sldMkLst>
          <pc:docMk/>
          <pc:sldMk cId="2032302538" sldId="604"/>
        </pc:sldMkLst>
        <pc:spChg chg="mod">
          <ac:chgData name="Becky Findley" userId="da94db08-a2d6-47b9-af47-1e0ced15727d" providerId="ADAL" clId="{7C1EC763-241D-4AE1-9E19-1E13CB5E1EA7}" dt="2025-09-02T20:55:35.450" v="907" actId="1076"/>
          <ac:spMkLst>
            <pc:docMk/>
            <pc:sldMk cId="2032302538" sldId="604"/>
            <ac:spMk id="2" creationId="{E5FBB879-95B8-E337-C2E6-28860EE1F7A2}"/>
          </ac:spMkLst>
        </pc:spChg>
        <pc:spChg chg="mod">
          <ac:chgData name="Becky Findley" userId="da94db08-a2d6-47b9-af47-1e0ced15727d" providerId="ADAL" clId="{7C1EC763-241D-4AE1-9E19-1E13CB5E1EA7}" dt="2025-09-02T20:51:13.747" v="792" actId="113"/>
          <ac:spMkLst>
            <pc:docMk/>
            <pc:sldMk cId="2032302538" sldId="604"/>
            <ac:spMk id="3" creationId="{5A285594-CECF-BCBD-3704-33696BD3F305}"/>
          </ac:spMkLst>
        </pc:spChg>
        <pc:spChg chg="add mod">
          <ac:chgData name="Becky Findley" userId="da94db08-a2d6-47b9-af47-1e0ced15727d" providerId="ADAL" clId="{7C1EC763-241D-4AE1-9E19-1E13CB5E1EA7}" dt="2025-09-02T20:54:45.789" v="896" actId="14861"/>
          <ac:spMkLst>
            <pc:docMk/>
            <pc:sldMk cId="2032302538" sldId="604"/>
            <ac:spMk id="4" creationId="{D9EC49A3-C354-3560-B3A9-7AAF9CF3B990}"/>
          </ac:spMkLst>
        </pc:spChg>
        <pc:spChg chg="mod">
          <ac:chgData name="Becky Findley" userId="da94db08-a2d6-47b9-af47-1e0ced15727d" providerId="ADAL" clId="{7C1EC763-241D-4AE1-9E19-1E13CB5E1EA7}" dt="2025-09-02T20:55:26.260" v="906"/>
          <ac:spMkLst>
            <pc:docMk/>
            <pc:sldMk cId="2032302538" sldId="604"/>
            <ac:spMk id="8" creationId="{DC2A15CD-CBD4-BB40-4B81-9C22C3B6E610}"/>
          </ac:spMkLst>
        </pc:spChg>
      </pc:sldChg>
      <pc:sldChg chg="del">
        <pc:chgData name="Becky Findley" userId="da94db08-a2d6-47b9-af47-1e0ced15727d" providerId="ADAL" clId="{7C1EC763-241D-4AE1-9E19-1E13CB5E1EA7}" dt="2025-09-05T18:04:37.033" v="1145" actId="47"/>
        <pc:sldMkLst>
          <pc:docMk/>
          <pc:sldMk cId="2895945152" sldId="7477"/>
        </pc:sldMkLst>
      </pc:sldChg>
      <pc:sldChg chg="modSp mod">
        <pc:chgData name="Becky Findley" userId="da94db08-a2d6-47b9-af47-1e0ced15727d" providerId="ADAL" clId="{7C1EC763-241D-4AE1-9E19-1E13CB5E1EA7}" dt="2025-09-02T20:09:27.996" v="191" actId="1036"/>
        <pc:sldMkLst>
          <pc:docMk/>
          <pc:sldMk cId="2452554428" sldId="7479"/>
        </pc:sldMkLst>
        <pc:spChg chg="mod">
          <ac:chgData name="Becky Findley" userId="da94db08-a2d6-47b9-af47-1e0ced15727d" providerId="ADAL" clId="{7C1EC763-241D-4AE1-9E19-1E13CB5E1EA7}" dt="2025-09-02T17:59:03.397" v="156" actId="20577"/>
          <ac:spMkLst>
            <pc:docMk/>
            <pc:sldMk cId="2452554428" sldId="7479"/>
            <ac:spMk id="9" creationId="{3C9D7E06-80E1-5168-812E-6323D6534529}"/>
          </ac:spMkLst>
        </pc:spChg>
        <pc:picChg chg="mod">
          <ac:chgData name="Becky Findley" userId="da94db08-a2d6-47b9-af47-1e0ced15727d" providerId="ADAL" clId="{7C1EC763-241D-4AE1-9E19-1E13CB5E1EA7}" dt="2025-09-02T17:59:18.731" v="185" actId="1035"/>
          <ac:picMkLst>
            <pc:docMk/>
            <pc:sldMk cId="2452554428" sldId="7479"/>
            <ac:picMk id="20" creationId="{3050731D-8530-9451-8F3B-548470E2BE26}"/>
          </ac:picMkLst>
        </pc:picChg>
        <pc:picChg chg="mod">
          <ac:chgData name="Becky Findley" userId="da94db08-a2d6-47b9-af47-1e0ced15727d" providerId="ADAL" clId="{7C1EC763-241D-4AE1-9E19-1E13CB5E1EA7}" dt="2025-09-02T20:09:27.996" v="191" actId="1036"/>
          <ac:picMkLst>
            <pc:docMk/>
            <pc:sldMk cId="2452554428" sldId="7479"/>
            <ac:picMk id="21" creationId="{D6019325-3F2C-646F-AE12-259F40565B95}"/>
          </ac:picMkLst>
        </pc:picChg>
      </pc:sldChg>
      <pc:sldChg chg="addSp modSp add mod">
        <pc:chgData name="Becky Findley" userId="da94db08-a2d6-47b9-af47-1e0ced15727d" providerId="ADAL" clId="{7C1EC763-241D-4AE1-9E19-1E13CB5E1EA7}" dt="2025-09-02T20:21:22.696" v="414" actId="14861"/>
        <pc:sldMkLst>
          <pc:docMk/>
          <pc:sldMk cId="921082166" sldId="7487"/>
        </pc:sldMkLst>
        <pc:spChg chg="add mod">
          <ac:chgData name="Becky Findley" userId="da94db08-a2d6-47b9-af47-1e0ced15727d" providerId="ADAL" clId="{7C1EC763-241D-4AE1-9E19-1E13CB5E1EA7}" dt="2025-09-02T20:18:17.879" v="239" actId="1076"/>
          <ac:spMkLst>
            <pc:docMk/>
            <pc:sldMk cId="921082166" sldId="7487"/>
            <ac:spMk id="2" creationId="{997EB3EE-7AA9-4B08-5F48-2298D26CC4F1}"/>
          </ac:spMkLst>
        </pc:spChg>
        <pc:spChg chg="mod">
          <ac:chgData name="Becky Findley" userId="da94db08-a2d6-47b9-af47-1e0ced15727d" providerId="ADAL" clId="{7C1EC763-241D-4AE1-9E19-1E13CB5E1EA7}" dt="2025-09-02T20:16:17.376" v="216" actId="1076"/>
          <ac:spMkLst>
            <pc:docMk/>
            <pc:sldMk cId="921082166" sldId="7487"/>
            <ac:spMk id="3" creationId="{18DB5066-4503-93BA-9925-7F2A1097D4F6}"/>
          </ac:spMkLst>
        </pc:spChg>
        <pc:spChg chg="mod">
          <ac:chgData name="Becky Findley" userId="da94db08-a2d6-47b9-af47-1e0ced15727d" providerId="ADAL" clId="{7C1EC763-241D-4AE1-9E19-1E13CB5E1EA7}" dt="2025-09-02T20:16:21.847" v="217" actId="1076"/>
          <ac:spMkLst>
            <pc:docMk/>
            <pc:sldMk cId="921082166" sldId="7487"/>
            <ac:spMk id="4" creationId="{8B7F26AA-7B39-B98C-3254-181BD247875F}"/>
          </ac:spMkLst>
        </pc:spChg>
        <pc:spChg chg="add mod">
          <ac:chgData name="Becky Findley" userId="da94db08-a2d6-47b9-af47-1e0ced15727d" providerId="ADAL" clId="{7C1EC763-241D-4AE1-9E19-1E13CB5E1EA7}" dt="2025-09-02T20:21:22.696" v="414" actId="14861"/>
          <ac:spMkLst>
            <pc:docMk/>
            <pc:sldMk cId="921082166" sldId="7487"/>
            <ac:spMk id="5" creationId="{75AEDFCE-0A88-35C0-DF80-8F67FFA359BC}"/>
          </ac:spMkLst>
        </pc:spChg>
      </pc:sldChg>
    </pc:docChg>
  </pc:docChgLst>
  <pc:docChgLst>
    <pc:chgData name="Alicia Garza Ramos" userId="S::aliciag@unbound.org::a248e88b-bfc3-4869-bbaf-232da4d7692f" providerId="AD" clId="Web-{2D538DD1-0421-5AD3-8BBD-45C5A27324C0}"/>
    <pc:docChg chg="modSld">
      <pc:chgData name="Alicia Garza Ramos" userId="S::aliciag@unbound.org::a248e88b-bfc3-4869-bbaf-232da4d7692f" providerId="AD" clId="Web-{2D538DD1-0421-5AD3-8BBD-45C5A27324C0}" dt="2025-09-02T21:51:14.042" v="6" actId="1076"/>
      <pc:docMkLst>
        <pc:docMk/>
      </pc:docMkLst>
      <pc:sldChg chg="modSp">
        <pc:chgData name="Alicia Garza Ramos" userId="S::aliciag@unbound.org::a248e88b-bfc3-4869-bbaf-232da4d7692f" providerId="AD" clId="Web-{2D538DD1-0421-5AD3-8BBD-45C5A27324C0}" dt="2025-09-02T21:51:14.042" v="6" actId="1076"/>
        <pc:sldMkLst>
          <pc:docMk/>
          <pc:sldMk cId="2349407835" sldId="588"/>
        </pc:sldMkLst>
        <pc:picChg chg="mod">
          <ac:chgData name="Alicia Garza Ramos" userId="S::aliciag@unbound.org::a248e88b-bfc3-4869-bbaf-232da4d7692f" providerId="AD" clId="Web-{2D538DD1-0421-5AD3-8BBD-45C5A27324C0}" dt="2025-09-02T21:51:14.042" v="6" actId="1076"/>
          <ac:picMkLst>
            <pc:docMk/>
            <pc:sldMk cId="2349407835" sldId="588"/>
            <ac:picMk id="10" creationId="{804C3C35-E739-3FB8-F397-C405AA00E42D}"/>
          </ac:picMkLst>
        </pc:picChg>
      </pc:sldChg>
      <pc:sldChg chg="modNotes">
        <pc:chgData name="Alicia Garza Ramos" userId="S::aliciag@unbound.org::a248e88b-bfc3-4869-bbaf-232da4d7692f" providerId="AD" clId="Web-{2D538DD1-0421-5AD3-8BBD-45C5A27324C0}" dt="2025-09-02T21:50:57.557" v="5"/>
        <pc:sldMkLst>
          <pc:docMk/>
          <pc:sldMk cId="3826720061" sldId="589"/>
        </pc:sldMkLst>
      </pc:sldChg>
    </pc:docChg>
  </pc:docChgLst>
  <pc:docChgLst>
    <pc:chgData name="Alicia Garza Ramos" userId="S::aliciag@unbound.org::a248e88b-bfc3-4869-bbaf-232da4d7692f" providerId="AD" clId="Web-{23A65E31-F77F-38CB-F100-0E83C7DA1A06}"/>
    <pc:docChg chg="modSld">
      <pc:chgData name="Alicia Garza Ramos" userId="S::aliciag@unbound.org::a248e88b-bfc3-4869-bbaf-232da4d7692f" providerId="AD" clId="Web-{23A65E31-F77F-38CB-F100-0E83C7DA1A06}" dt="2025-09-02T16:35:17.664" v="328"/>
      <pc:docMkLst>
        <pc:docMk/>
      </pc:docMkLst>
      <pc:sldChg chg="modNotes">
        <pc:chgData name="Alicia Garza Ramos" userId="S::aliciag@unbound.org::a248e88b-bfc3-4869-bbaf-232da4d7692f" providerId="AD" clId="Web-{23A65E31-F77F-38CB-F100-0E83C7DA1A06}" dt="2025-09-02T16:35:17.664" v="328"/>
        <pc:sldMkLst>
          <pc:docMk/>
          <pc:sldMk cId="2349407835" sldId="588"/>
        </pc:sldMkLst>
      </pc:sldChg>
      <pc:sldChg chg="modNotes">
        <pc:chgData name="Alicia Garza Ramos" userId="S::aliciag@unbound.org::a248e88b-bfc3-4869-bbaf-232da4d7692f" providerId="AD" clId="Web-{23A65E31-F77F-38CB-F100-0E83C7DA1A06}" dt="2025-09-02T16:24:37.297" v="126"/>
        <pc:sldMkLst>
          <pc:docMk/>
          <pc:sldMk cId="3826720061" sldId="589"/>
        </pc:sldMkLst>
      </pc:sldChg>
    </pc:docChg>
  </pc:docChgLst>
  <pc:docChgLst>
    <pc:chgData name="Alicia Garza Ramos" userId="S::aliciag@unbound.org::a248e88b-bfc3-4869-bbaf-232da4d7692f" providerId="AD" clId="Web-{C8534B8C-221E-AAB3-3879-7E25BEA1E1DF}"/>
    <pc:docChg chg="modSld">
      <pc:chgData name="Alicia Garza Ramos" userId="S::aliciag@unbound.org::a248e88b-bfc3-4869-bbaf-232da4d7692f" providerId="AD" clId="Web-{C8534B8C-221E-AAB3-3879-7E25BEA1E1DF}" dt="2025-09-01T17:32:58.427" v="168" actId="20577"/>
      <pc:docMkLst>
        <pc:docMk/>
      </pc:docMkLst>
      <pc:sldChg chg="modSp">
        <pc:chgData name="Alicia Garza Ramos" userId="S::aliciag@unbound.org::a248e88b-bfc3-4869-bbaf-232da4d7692f" providerId="AD" clId="Web-{C8534B8C-221E-AAB3-3879-7E25BEA1E1DF}" dt="2025-09-01T17:32:58.427" v="168" actId="20577"/>
        <pc:sldMkLst>
          <pc:docMk/>
          <pc:sldMk cId="2349407835" sldId="588"/>
        </pc:sldMkLst>
        <pc:spChg chg="mod">
          <ac:chgData name="Alicia Garza Ramos" userId="S::aliciag@unbound.org::a248e88b-bfc3-4869-bbaf-232da4d7692f" providerId="AD" clId="Web-{C8534B8C-221E-AAB3-3879-7E25BEA1E1DF}" dt="2025-09-01T17:32:58.427" v="168" actId="20577"/>
          <ac:spMkLst>
            <pc:docMk/>
            <pc:sldMk cId="2349407835" sldId="588"/>
            <ac:spMk id="2" creationId="{89E77124-1807-F0DB-CF21-A61AC318DF0F}"/>
          </ac:spMkLst>
        </pc:spChg>
        <pc:spChg chg="mod">
          <ac:chgData name="Alicia Garza Ramos" userId="S::aliciag@unbound.org::a248e88b-bfc3-4869-bbaf-232da4d7692f" providerId="AD" clId="Web-{C8534B8C-221E-AAB3-3879-7E25BEA1E1DF}" dt="2025-09-01T17:12:25.408" v="19" actId="20577"/>
          <ac:spMkLst>
            <pc:docMk/>
            <pc:sldMk cId="2349407835" sldId="588"/>
            <ac:spMk id="9" creationId="{DE70D499-66C3-5D59-BDA2-C1B7D937E3AD}"/>
          </ac:spMkLst>
        </pc:spChg>
      </pc:sldChg>
    </pc:docChg>
  </pc:docChgLst>
  <pc:docChgLst>
    <pc:chgData name="Daniel Pearson" userId="S::danp@unbound.org::72e1c3a8-cc60-4ee2-b2f8-868c232f7ec8" providerId="AD" clId="Web-{161B1463-578C-4D2C-A29B-3863CEA3E5D4}"/>
    <pc:docChg chg="modSld">
      <pc:chgData name="Daniel Pearson" userId="S::danp@unbound.org::72e1c3a8-cc60-4ee2-b2f8-868c232f7ec8" providerId="AD" clId="Web-{161B1463-578C-4D2C-A29B-3863CEA3E5D4}" dt="2024-09-16T13:33:56.587" v="114" actId="20577"/>
      <pc:docMkLst>
        <pc:docMk/>
      </pc:docMkLst>
      <pc:sldChg chg="modSp">
        <pc:chgData name="Daniel Pearson" userId="S::danp@unbound.org::72e1c3a8-cc60-4ee2-b2f8-868c232f7ec8" providerId="AD" clId="Web-{161B1463-578C-4D2C-A29B-3863CEA3E5D4}" dt="2024-09-16T13:28:52.149" v="7" actId="20577"/>
        <pc:sldMkLst>
          <pc:docMk/>
          <pc:sldMk cId="544284258" sldId="552"/>
        </pc:sldMkLst>
      </pc:sldChg>
      <pc:sldChg chg="modSp">
        <pc:chgData name="Daniel Pearson" userId="S::danp@unbound.org::72e1c3a8-cc60-4ee2-b2f8-868c232f7ec8" providerId="AD" clId="Web-{161B1463-578C-4D2C-A29B-3863CEA3E5D4}" dt="2024-09-16T13:33:56.587" v="114" actId="20577"/>
        <pc:sldMkLst>
          <pc:docMk/>
          <pc:sldMk cId="641715484" sldId="554"/>
        </pc:sldMkLst>
      </pc:sldChg>
      <pc:sldChg chg="modSp">
        <pc:chgData name="Daniel Pearson" userId="S::danp@unbound.org::72e1c3a8-cc60-4ee2-b2f8-868c232f7ec8" providerId="AD" clId="Web-{161B1463-578C-4D2C-A29B-3863CEA3E5D4}" dt="2024-09-16T13:28:32.696" v="4" actId="20577"/>
        <pc:sldMkLst>
          <pc:docMk/>
          <pc:sldMk cId="4157123028" sldId="557"/>
        </pc:sldMkLst>
      </pc:sldChg>
      <pc:sldChg chg="modSp">
        <pc:chgData name="Daniel Pearson" userId="S::danp@unbound.org::72e1c3a8-cc60-4ee2-b2f8-868c232f7ec8" providerId="AD" clId="Web-{161B1463-578C-4D2C-A29B-3863CEA3E5D4}" dt="2024-09-16T13:29:07.540" v="11" actId="20577"/>
        <pc:sldMkLst>
          <pc:docMk/>
          <pc:sldMk cId="1670441088" sldId="559"/>
        </pc:sldMkLst>
      </pc:sldChg>
      <pc:sldChg chg="modSp">
        <pc:chgData name="Daniel Pearson" userId="S::danp@unbound.org::72e1c3a8-cc60-4ee2-b2f8-868c232f7ec8" providerId="AD" clId="Web-{161B1463-578C-4D2C-A29B-3863CEA3E5D4}" dt="2024-09-16T13:32:25.165" v="37" actId="14100"/>
        <pc:sldMkLst>
          <pc:docMk/>
          <pc:sldMk cId="3404920757" sldId="564"/>
        </pc:sldMkLst>
      </pc:sldChg>
    </pc:docChg>
  </pc:docChgLst>
  <pc:docChgLst>
    <pc:chgData name="Deborah Johns" userId="S::deborahj@unbound.org::646db368-a056-4e84-8eed-c41fe7c3bb07" providerId="AD" clId="Web-{AC4A1B4E-8149-2D1E-FC8A-55BA266A5B40}"/>
    <pc:docChg chg="addSld modSld">
      <pc:chgData name="Deborah Johns" userId="S::deborahj@unbound.org::646db368-a056-4e84-8eed-c41fe7c3bb07" providerId="AD" clId="Web-{AC4A1B4E-8149-2D1E-FC8A-55BA266A5B40}" dt="2025-09-08T14:01:32.423" v="19" actId="20577"/>
      <pc:docMkLst>
        <pc:docMk/>
      </pc:docMkLst>
      <pc:sldChg chg="modSp add">
        <pc:chgData name="Deborah Johns" userId="S::deborahj@unbound.org::646db368-a056-4e84-8eed-c41fe7c3bb07" providerId="AD" clId="Web-{AC4A1B4E-8149-2D1E-FC8A-55BA266A5B40}" dt="2025-09-08T14:01:32.423" v="19" actId="20577"/>
        <pc:sldMkLst>
          <pc:docMk/>
          <pc:sldMk cId="3225087420" sldId="613"/>
        </pc:sldMkLst>
        <pc:spChg chg="mod">
          <ac:chgData name="Deborah Johns" userId="S::deborahj@unbound.org::646db368-a056-4e84-8eed-c41fe7c3bb07" providerId="AD" clId="Web-{AC4A1B4E-8149-2D1E-FC8A-55BA266A5B40}" dt="2025-09-08T14:01:32.423" v="19" actId="20577"/>
          <ac:spMkLst>
            <pc:docMk/>
            <pc:sldMk cId="3225087420" sldId="613"/>
            <ac:spMk id="3" creationId="{7C236224-1AF1-911B-A15C-A23A1630CDA5}"/>
          </ac:spMkLst>
        </pc:spChg>
        <pc:graphicFrameChg chg="mod modGraphic">
          <ac:chgData name="Deborah Johns" userId="S::deborahj@unbound.org::646db368-a056-4e84-8eed-c41fe7c3bb07" providerId="AD" clId="Web-{AC4A1B4E-8149-2D1E-FC8A-55BA266A5B40}" dt="2025-09-08T14:01:07.377" v="12"/>
          <ac:graphicFrameMkLst>
            <pc:docMk/>
            <pc:sldMk cId="3225087420" sldId="613"/>
            <ac:graphicFrameMk id="2" creationId="{6D9FD0D2-55D2-3E3C-3C83-A6C26D2A2580}"/>
          </ac:graphicFrameMkLst>
        </pc:graphicFrameChg>
      </pc:sldChg>
    </pc:docChg>
  </pc:docChgLst>
  <pc:docChgLst>
    <pc:chgData name="Daniel Pearson" userId="72e1c3a8-cc60-4ee2-b2f8-868c232f7ec8" providerId="ADAL" clId="{A0A8E37A-6791-44ED-9718-319DE720C500}"/>
    <pc:docChg chg="undo custSel addSld modSld">
      <pc:chgData name="Daniel Pearson" userId="72e1c3a8-cc60-4ee2-b2f8-868c232f7ec8" providerId="ADAL" clId="{A0A8E37A-6791-44ED-9718-319DE720C500}" dt="2025-09-09T08:26:51.559" v="1512" actId="948"/>
      <pc:docMkLst>
        <pc:docMk/>
      </pc:docMkLst>
      <pc:sldChg chg="modSp mod">
        <pc:chgData name="Daniel Pearson" userId="72e1c3a8-cc60-4ee2-b2f8-868c232f7ec8" providerId="ADAL" clId="{A0A8E37A-6791-44ED-9718-319DE720C500}" dt="2025-09-09T07:39:56.364" v="328" actId="790"/>
        <pc:sldMkLst>
          <pc:docMk/>
          <pc:sldMk cId="210669694" sldId="292"/>
        </pc:sldMkLst>
        <pc:spChg chg="mod">
          <ac:chgData name="Daniel Pearson" userId="72e1c3a8-cc60-4ee2-b2f8-868c232f7ec8" providerId="ADAL" clId="{A0A8E37A-6791-44ED-9718-319DE720C500}" dt="2025-09-09T07:39:56.364" v="328" actId="790"/>
          <ac:spMkLst>
            <pc:docMk/>
            <pc:sldMk cId="210669694" sldId="292"/>
            <ac:spMk id="2"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3"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4"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5"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6"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7"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8" creationId="{00000000-0000-0000-0000-000000000000}"/>
          </ac:spMkLst>
        </pc:spChg>
        <pc:spChg chg="mod">
          <ac:chgData name="Daniel Pearson" userId="72e1c3a8-cc60-4ee2-b2f8-868c232f7ec8" providerId="ADAL" clId="{A0A8E37A-6791-44ED-9718-319DE720C500}" dt="2025-09-09T07:39:56.364" v="328" actId="790"/>
          <ac:spMkLst>
            <pc:docMk/>
            <pc:sldMk cId="210669694" sldId="292"/>
            <ac:spMk id="20" creationId="{FAE1F8D1-28C9-768D-3B37-17A2BD997683}"/>
          </ac:spMkLst>
        </pc:spChg>
      </pc:sldChg>
      <pc:sldChg chg="modSp mod">
        <pc:chgData name="Daniel Pearson" userId="72e1c3a8-cc60-4ee2-b2f8-868c232f7ec8" providerId="ADAL" clId="{A0A8E37A-6791-44ED-9718-319DE720C500}" dt="2025-09-09T07:39:56.364" v="328" actId="790"/>
        <pc:sldMkLst>
          <pc:docMk/>
          <pc:sldMk cId="1461028" sldId="565"/>
        </pc:sldMkLst>
        <pc:spChg chg="mod">
          <ac:chgData name="Daniel Pearson" userId="72e1c3a8-cc60-4ee2-b2f8-868c232f7ec8" providerId="ADAL" clId="{A0A8E37A-6791-44ED-9718-319DE720C500}" dt="2025-09-09T07:39:56.364" v="328" actId="790"/>
          <ac:spMkLst>
            <pc:docMk/>
            <pc:sldMk cId="1461028" sldId="565"/>
            <ac:spMk id="2" creationId="{9E9596CB-0D71-669A-2875-D76CB63778CB}"/>
          </ac:spMkLst>
        </pc:spChg>
        <pc:spChg chg="mod">
          <ac:chgData name="Daniel Pearson" userId="72e1c3a8-cc60-4ee2-b2f8-868c232f7ec8" providerId="ADAL" clId="{A0A8E37A-6791-44ED-9718-319DE720C500}" dt="2025-09-09T07:39:56.364" v="328" actId="790"/>
          <ac:spMkLst>
            <pc:docMk/>
            <pc:sldMk cId="1461028" sldId="565"/>
            <ac:spMk id="3" creationId="{0636C210-2F12-3C09-AF30-A9121C181DC8}"/>
          </ac:spMkLst>
        </pc:spChg>
        <pc:spChg chg="mod">
          <ac:chgData name="Daniel Pearson" userId="72e1c3a8-cc60-4ee2-b2f8-868c232f7ec8" providerId="ADAL" clId="{A0A8E37A-6791-44ED-9718-319DE720C500}" dt="2025-09-09T07:39:56.364" v="328" actId="790"/>
          <ac:spMkLst>
            <pc:docMk/>
            <pc:sldMk cId="1461028" sldId="565"/>
            <ac:spMk id="4" creationId="{C14E5F81-755E-983B-D23C-A337647FCCF0}"/>
          </ac:spMkLst>
        </pc:spChg>
        <pc:spChg chg="mod">
          <ac:chgData name="Daniel Pearson" userId="72e1c3a8-cc60-4ee2-b2f8-868c232f7ec8" providerId="ADAL" clId="{A0A8E37A-6791-44ED-9718-319DE720C500}" dt="2025-09-09T07:39:56.364" v="328" actId="790"/>
          <ac:spMkLst>
            <pc:docMk/>
            <pc:sldMk cId="1461028" sldId="565"/>
            <ac:spMk id="5" creationId="{8D1DDD82-4925-F0D2-56F4-26172397C166}"/>
          </ac:spMkLst>
        </pc:spChg>
        <pc:spChg chg="mod">
          <ac:chgData name="Daniel Pearson" userId="72e1c3a8-cc60-4ee2-b2f8-868c232f7ec8" providerId="ADAL" clId="{A0A8E37A-6791-44ED-9718-319DE720C500}" dt="2025-09-09T07:39:56.364" v="328" actId="790"/>
          <ac:spMkLst>
            <pc:docMk/>
            <pc:sldMk cId="1461028" sldId="565"/>
            <ac:spMk id="6" creationId="{086B6267-2184-FEEC-AF98-38DD3D99D0FB}"/>
          </ac:spMkLst>
        </pc:spChg>
        <pc:spChg chg="mod">
          <ac:chgData name="Daniel Pearson" userId="72e1c3a8-cc60-4ee2-b2f8-868c232f7ec8" providerId="ADAL" clId="{A0A8E37A-6791-44ED-9718-319DE720C500}" dt="2025-09-09T07:39:56.364" v="328" actId="790"/>
          <ac:spMkLst>
            <pc:docMk/>
            <pc:sldMk cId="1461028" sldId="565"/>
            <ac:spMk id="7" creationId="{345D9CA0-C2D6-683B-26A1-838BB22E3C37}"/>
          </ac:spMkLst>
        </pc:spChg>
        <pc:spChg chg="mod">
          <ac:chgData name="Daniel Pearson" userId="72e1c3a8-cc60-4ee2-b2f8-868c232f7ec8" providerId="ADAL" clId="{A0A8E37A-6791-44ED-9718-319DE720C500}" dt="2025-09-09T07:39:56.364" v="328" actId="790"/>
          <ac:spMkLst>
            <pc:docMk/>
            <pc:sldMk cId="1461028" sldId="565"/>
            <ac:spMk id="8" creationId="{F49AAEFC-A3BE-844F-D816-B6E5C15FB903}"/>
          </ac:spMkLst>
        </pc:spChg>
      </pc:sldChg>
      <pc:sldChg chg="modSp mod">
        <pc:chgData name="Daniel Pearson" userId="72e1c3a8-cc60-4ee2-b2f8-868c232f7ec8" providerId="ADAL" clId="{A0A8E37A-6791-44ED-9718-319DE720C500}" dt="2025-09-09T07:39:56.364" v="328" actId="790"/>
        <pc:sldMkLst>
          <pc:docMk/>
          <pc:sldMk cId="3532094085" sldId="567"/>
        </pc:sldMkLst>
        <pc:spChg chg="mod">
          <ac:chgData name="Daniel Pearson" userId="72e1c3a8-cc60-4ee2-b2f8-868c232f7ec8" providerId="ADAL" clId="{A0A8E37A-6791-44ED-9718-319DE720C500}" dt="2025-09-09T07:39:56.364" v="328" actId="790"/>
          <ac:spMkLst>
            <pc:docMk/>
            <pc:sldMk cId="3532094085" sldId="567"/>
            <ac:spMk id="2" creationId="{0374440C-BEE3-17CC-2546-211A493A5B25}"/>
          </ac:spMkLst>
        </pc:spChg>
        <pc:spChg chg="mod">
          <ac:chgData name="Daniel Pearson" userId="72e1c3a8-cc60-4ee2-b2f8-868c232f7ec8" providerId="ADAL" clId="{A0A8E37A-6791-44ED-9718-319DE720C500}" dt="2025-09-09T07:39:56.364" v="328" actId="790"/>
          <ac:spMkLst>
            <pc:docMk/>
            <pc:sldMk cId="3532094085" sldId="567"/>
            <ac:spMk id="3" creationId="{ED504A43-AA8B-7AA8-66DD-CFDE02D4B259}"/>
          </ac:spMkLst>
        </pc:spChg>
        <pc:spChg chg="mod">
          <ac:chgData name="Daniel Pearson" userId="72e1c3a8-cc60-4ee2-b2f8-868c232f7ec8" providerId="ADAL" clId="{A0A8E37A-6791-44ED-9718-319DE720C500}" dt="2025-09-09T07:39:56.364" v="328" actId="790"/>
          <ac:spMkLst>
            <pc:docMk/>
            <pc:sldMk cId="3532094085" sldId="567"/>
            <ac:spMk id="4" creationId="{AC07EF8B-19E4-E1FE-D27E-9E2336F8D162}"/>
          </ac:spMkLst>
        </pc:spChg>
        <pc:spChg chg="mod">
          <ac:chgData name="Daniel Pearson" userId="72e1c3a8-cc60-4ee2-b2f8-868c232f7ec8" providerId="ADAL" clId="{A0A8E37A-6791-44ED-9718-319DE720C500}" dt="2025-09-09T07:39:56.364" v="328" actId="790"/>
          <ac:spMkLst>
            <pc:docMk/>
            <pc:sldMk cId="3532094085" sldId="567"/>
            <ac:spMk id="5" creationId="{94AD9C75-047A-A613-6442-7C33CD39D69C}"/>
          </ac:spMkLst>
        </pc:spChg>
        <pc:spChg chg="mod">
          <ac:chgData name="Daniel Pearson" userId="72e1c3a8-cc60-4ee2-b2f8-868c232f7ec8" providerId="ADAL" clId="{A0A8E37A-6791-44ED-9718-319DE720C500}" dt="2025-09-09T07:39:56.364" v="328" actId="790"/>
          <ac:spMkLst>
            <pc:docMk/>
            <pc:sldMk cId="3532094085" sldId="567"/>
            <ac:spMk id="6" creationId="{9767C93F-7EE1-B280-1DB4-8588DA53AEBF}"/>
          </ac:spMkLst>
        </pc:spChg>
        <pc:spChg chg="mod">
          <ac:chgData name="Daniel Pearson" userId="72e1c3a8-cc60-4ee2-b2f8-868c232f7ec8" providerId="ADAL" clId="{A0A8E37A-6791-44ED-9718-319DE720C500}" dt="2025-09-09T07:39:56.364" v="328" actId="790"/>
          <ac:spMkLst>
            <pc:docMk/>
            <pc:sldMk cId="3532094085" sldId="567"/>
            <ac:spMk id="7" creationId="{9FE0AA1C-4F1C-C5F4-9D0C-42649FDD466B}"/>
          </ac:spMkLst>
        </pc:spChg>
        <pc:spChg chg="mod">
          <ac:chgData name="Daniel Pearson" userId="72e1c3a8-cc60-4ee2-b2f8-868c232f7ec8" providerId="ADAL" clId="{A0A8E37A-6791-44ED-9718-319DE720C500}" dt="2025-09-09T07:39:56.364" v="328" actId="790"/>
          <ac:spMkLst>
            <pc:docMk/>
            <pc:sldMk cId="3532094085" sldId="567"/>
            <ac:spMk id="8" creationId="{F6D713AD-AB88-6C64-AE71-AEAF0647AFCA}"/>
          </ac:spMkLst>
        </pc:spChg>
      </pc:sldChg>
      <pc:sldChg chg="modSp mod">
        <pc:chgData name="Daniel Pearson" userId="72e1c3a8-cc60-4ee2-b2f8-868c232f7ec8" providerId="ADAL" clId="{A0A8E37A-6791-44ED-9718-319DE720C500}" dt="2025-09-09T07:39:56.364" v="328" actId="790"/>
        <pc:sldMkLst>
          <pc:docMk/>
          <pc:sldMk cId="1452623828" sldId="568"/>
        </pc:sldMkLst>
        <pc:spChg chg="mod">
          <ac:chgData name="Daniel Pearson" userId="72e1c3a8-cc60-4ee2-b2f8-868c232f7ec8" providerId="ADAL" clId="{A0A8E37A-6791-44ED-9718-319DE720C500}" dt="2025-09-09T07:39:56.364" v="328" actId="790"/>
          <ac:spMkLst>
            <pc:docMk/>
            <pc:sldMk cId="1452623828" sldId="568"/>
            <ac:spMk id="2" creationId="{84C1D2D6-905B-666C-FAE4-C9FEE20B7436}"/>
          </ac:spMkLst>
        </pc:spChg>
        <pc:spChg chg="mod">
          <ac:chgData name="Daniel Pearson" userId="72e1c3a8-cc60-4ee2-b2f8-868c232f7ec8" providerId="ADAL" clId="{A0A8E37A-6791-44ED-9718-319DE720C500}" dt="2025-09-09T07:39:56.364" v="328" actId="790"/>
          <ac:spMkLst>
            <pc:docMk/>
            <pc:sldMk cId="1452623828" sldId="568"/>
            <ac:spMk id="3" creationId="{557DAC86-EC14-C007-F9FC-9C31EE7F7C6D}"/>
          </ac:spMkLst>
        </pc:spChg>
        <pc:spChg chg="mod">
          <ac:chgData name="Daniel Pearson" userId="72e1c3a8-cc60-4ee2-b2f8-868c232f7ec8" providerId="ADAL" clId="{A0A8E37A-6791-44ED-9718-319DE720C500}" dt="2025-09-09T07:39:56.364" v="328" actId="790"/>
          <ac:spMkLst>
            <pc:docMk/>
            <pc:sldMk cId="1452623828" sldId="568"/>
            <ac:spMk id="4" creationId="{B8D0D653-9935-83F0-8250-C7CEF3DEE8AB}"/>
          </ac:spMkLst>
        </pc:spChg>
        <pc:spChg chg="mod">
          <ac:chgData name="Daniel Pearson" userId="72e1c3a8-cc60-4ee2-b2f8-868c232f7ec8" providerId="ADAL" clId="{A0A8E37A-6791-44ED-9718-319DE720C500}" dt="2025-09-09T07:39:56.364" v="328" actId="790"/>
          <ac:spMkLst>
            <pc:docMk/>
            <pc:sldMk cId="1452623828" sldId="568"/>
            <ac:spMk id="5" creationId="{CF82C521-1566-D04B-3485-266248873EEF}"/>
          </ac:spMkLst>
        </pc:spChg>
        <pc:spChg chg="mod">
          <ac:chgData name="Daniel Pearson" userId="72e1c3a8-cc60-4ee2-b2f8-868c232f7ec8" providerId="ADAL" clId="{A0A8E37A-6791-44ED-9718-319DE720C500}" dt="2025-09-09T07:39:56.364" v="328" actId="790"/>
          <ac:spMkLst>
            <pc:docMk/>
            <pc:sldMk cId="1452623828" sldId="568"/>
            <ac:spMk id="6" creationId="{042746E7-66CA-1951-0F7F-1C2FBAB0F4F8}"/>
          </ac:spMkLst>
        </pc:spChg>
        <pc:spChg chg="mod">
          <ac:chgData name="Daniel Pearson" userId="72e1c3a8-cc60-4ee2-b2f8-868c232f7ec8" providerId="ADAL" clId="{A0A8E37A-6791-44ED-9718-319DE720C500}" dt="2025-09-09T07:39:56.364" v="328" actId="790"/>
          <ac:spMkLst>
            <pc:docMk/>
            <pc:sldMk cId="1452623828" sldId="568"/>
            <ac:spMk id="7" creationId="{AAFDD200-1812-9D12-3804-BB48A7710FE5}"/>
          </ac:spMkLst>
        </pc:spChg>
        <pc:spChg chg="mod">
          <ac:chgData name="Daniel Pearson" userId="72e1c3a8-cc60-4ee2-b2f8-868c232f7ec8" providerId="ADAL" clId="{A0A8E37A-6791-44ED-9718-319DE720C500}" dt="2025-09-09T07:39:56.364" v="328" actId="790"/>
          <ac:spMkLst>
            <pc:docMk/>
            <pc:sldMk cId="1452623828" sldId="568"/>
            <ac:spMk id="8" creationId="{833F819D-6AFB-F792-938A-CC3078A4F915}"/>
          </ac:spMkLst>
        </pc:spChg>
      </pc:sldChg>
      <pc:sldChg chg="modSp add mod">
        <pc:chgData name="Daniel Pearson" userId="72e1c3a8-cc60-4ee2-b2f8-868c232f7ec8" providerId="ADAL" clId="{A0A8E37A-6791-44ED-9718-319DE720C500}" dt="2025-09-09T08:19:44.295" v="1456" actId="1076"/>
        <pc:sldMkLst>
          <pc:docMk/>
          <pc:sldMk cId="2093291816" sldId="569"/>
        </pc:sldMkLst>
        <pc:spChg chg="mod">
          <ac:chgData name="Daniel Pearson" userId="72e1c3a8-cc60-4ee2-b2f8-868c232f7ec8" providerId="ADAL" clId="{A0A8E37A-6791-44ED-9718-319DE720C500}" dt="2025-09-09T08:19:27.206" v="1454" actId="1076"/>
          <ac:spMkLst>
            <pc:docMk/>
            <pc:sldMk cId="2093291816" sldId="569"/>
            <ac:spMk id="2" creationId="{ACB52D08-D45D-F9DA-0462-3F2A4E814F9C}"/>
          </ac:spMkLst>
        </pc:spChg>
        <pc:spChg chg="mod">
          <ac:chgData name="Daniel Pearson" userId="72e1c3a8-cc60-4ee2-b2f8-868c232f7ec8" providerId="ADAL" clId="{A0A8E37A-6791-44ED-9718-319DE720C500}" dt="2025-09-09T08:19:40.702" v="1455" actId="1076"/>
          <ac:spMkLst>
            <pc:docMk/>
            <pc:sldMk cId="2093291816" sldId="569"/>
            <ac:spMk id="6" creationId="{4D2907FA-F8E4-8F36-B7DC-B94395DBD737}"/>
          </ac:spMkLst>
        </pc:spChg>
        <pc:spChg chg="mod">
          <ac:chgData name="Daniel Pearson" userId="72e1c3a8-cc60-4ee2-b2f8-868c232f7ec8" providerId="ADAL" clId="{A0A8E37A-6791-44ED-9718-319DE720C500}" dt="2025-09-09T08:19:44.295" v="1456" actId="1076"/>
          <ac:spMkLst>
            <pc:docMk/>
            <pc:sldMk cId="2093291816" sldId="569"/>
            <ac:spMk id="13" creationId="{8C8C2619-E7F9-0BFB-BFBF-B5D5397B3FD9}"/>
          </ac:spMkLst>
        </pc:spChg>
      </pc:sldChg>
      <pc:sldChg chg="addSp delSp modSp add mod">
        <pc:chgData name="Daniel Pearson" userId="72e1c3a8-cc60-4ee2-b2f8-868c232f7ec8" providerId="ADAL" clId="{A0A8E37A-6791-44ED-9718-319DE720C500}" dt="2025-09-09T08:24:38.967" v="1489" actId="255"/>
        <pc:sldMkLst>
          <pc:docMk/>
          <pc:sldMk cId="184970783" sldId="570"/>
        </pc:sldMkLst>
        <pc:spChg chg="del mod">
          <ac:chgData name="Daniel Pearson" userId="72e1c3a8-cc60-4ee2-b2f8-868c232f7ec8" providerId="ADAL" clId="{A0A8E37A-6791-44ED-9718-319DE720C500}" dt="2025-09-09T07:45:39.675" v="460" actId="478"/>
          <ac:spMkLst>
            <pc:docMk/>
            <pc:sldMk cId="184970783" sldId="570"/>
            <ac:spMk id="2" creationId="{2BA87B4B-11DB-8379-5C66-0E9382318AB7}"/>
          </ac:spMkLst>
        </pc:spChg>
        <pc:spChg chg="mod">
          <ac:chgData name="Daniel Pearson" userId="72e1c3a8-cc60-4ee2-b2f8-868c232f7ec8" providerId="ADAL" clId="{A0A8E37A-6791-44ED-9718-319DE720C500}" dt="2025-09-09T07:45:59.670" v="463"/>
          <ac:spMkLst>
            <pc:docMk/>
            <pc:sldMk cId="184970783" sldId="570"/>
            <ac:spMk id="4" creationId="{9268FA06-9064-63FD-56CF-499A9A7D6A7B}"/>
          </ac:spMkLst>
        </pc:spChg>
        <pc:spChg chg="add del mod">
          <ac:chgData name="Daniel Pearson" userId="72e1c3a8-cc60-4ee2-b2f8-868c232f7ec8" providerId="ADAL" clId="{A0A8E37A-6791-44ED-9718-319DE720C500}" dt="2025-09-09T07:46:14.377" v="465" actId="478"/>
          <ac:spMkLst>
            <pc:docMk/>
            <pc:sldMk cId="184970783" sldId="570"/>
            <ac:spMk id="5" creationId="{1DB6A5DD-2267-C157-AC3C-4CAB30630989}"/>
          </ac:spMkLst>
        </pc:spChg>
        <pc:spChg chg="mod">
          <ac:chgData name="Daniel Pearson" userId="72e1c3a8-cc60-4ee2-b2f8-868c232f7ec8" providerId="ADAL" clId="{A0A8E37A-6791-44ED-9718-319DE720C500}" dt="2025-09-09T08:24:38.967" v="1489" actId="255"/>
          <ac:spMkLst>
            <pc:docMk/>
            <pc:sldMk cId="184970783" sldId="570"/>
            <ac:spMk id="6" creationId="{4B989E6E-B2F7-6C22-3EC6-04904F3BD4E6}"/>
          </ac:spMkLst>
        </pc:spChg>
        <pc:spChg chg="add mod">
          <ac:chgData name="Daniel Pearson" userId="72e1c3a8-cc60-4ee2-b2f8-868c232f7ec8" providerId="ADAL" clId="{A0A8E37A-6791-44ED-9718-319DE720C500}" dt="2025-09-09T07:45:41.613" v="461"/>
          <ac:spMkLst>
            <pc:docMk/>
            <pc:sldMk cId="184970783" sldId="570"/>
            <ac:spMk id="7" creationId="{C4E49D03-5700-8A8E-62AD-224319BAE91F}"/>
          </ac:spMkLst>
        </pc:spChg>
      </pc:sldChg>
      <pc:sldChg chg="addSp delSp modSp add mod">
        <pc:chgData name="Daniel Pearson" userId="72e1c3a8-cc60-4ee2-b2f8-868c232f7ec8" providerId="ADAL" clId="{A0A8E37A-6791-44ED-9718-319DE720C500}" dt="2025-09-09T08:02:28.214" v="1049" actId="20577"/>
        <pc:sldMkLst>
          <pc:docMk/>
          <pc:sldMk cId="2637552082" sldId="571"/>
        </pc:sldMkLst>
        <pc:spChg chg="del mod">
          <ac:chgData name="Daniel Pearson" userId="72e1c3a8-cc60-4ee2-b2f8-868c232f7ec8" providerId="ADAL" clId="{A0A8E37A-6791-44ED-9718-319DE720C500}" dt="2025-09-09T07:56:05.160" v="761" actId="478"/>
          <ac:spMkLst>
            <pc:docMk/>
            <pc:sldMk cId="2637552082" sldId="571"/>
            <ac:spMk id="2" creationId="{A1ACD800-4931-0A55-50B1-12152227AEED}"/>
          </ac:spMkLst>
        </pc:spChg>
        <pc:spChg chg="mod">
          <ac:chgData name="Daniel Pearson" userId="72e1c3a8-cc60-4ee2-b2f8-868c232f7ec8" providerId="ADAL" clId="{A0A8E37A-6791-44ED-9718-319DE720C500}" dt="2025-09-09T08:02:28.214" v="1049" actId="20577"/>
          <ac:spMkLst>
            <pc:docMk/>
            <pc:sldMk cId="2637552082" sldId="571"/>
            <ac:spMk id="3" creationId="{BECE7EC2-B478-9BCF-B963-8AFB92024226}"/>
          </ac:spMkLst>
        </pc:spChg>
        <pc:spChg chg="add del mod">
          <ac:chgData name="Daniel Pearson" userId="72e1c3a8-cc60-4ee2-b2f8-868c232f7ec8" providerId="ADAL" clId="{A0A8E37A-6791-44ED-9718-319DE720C500}" dt="2025-09-09T07:56:18.763" v="763" actId="478"/>
          <ac:spMkLst>
            <pc:docMk/>
            <pc:sldMk cId="2637552082" sldId="571"/>
            <ac:spMk id="5" creationId="{4DBD0068-F21E-B63C-DD14-21951A064618}"/>
          </ac:spMkLst>
        </pc:spChg>
        <pc:spChg chg="mod">
          <ac:chgData name="Daniel Pearson" userId="72e1c3a8-cc60-4ee2-b2f8-868c232f7ec8" providerId="ADAL" clId="{A0A8E37A-6791-44ED-9718-319DE720C500}" dt="2025-09-09T08:01:27.082" v="1028" actId="20577"/>
          <ac:spMkLst>
            <pc:docMk/>
            <pc:sldMk cId="2637552082" sldId="571"/>
            <ac:spMk id="6" creationId="{B68BDD47-6009-973F-1B98-BEC69EDA4C8A}"/>
          </ac:spMkLst>
        </pc:spChg>
        <pc:spChg chg="add mod">
          <ac:chgData name="Daniel Pearson" userId="72e1c3a8-cc60-4ee2-b2f8-868c232f7ec8" providerId="ADAL" clId="{A0A8E37A-6791-44ED-9718-319DE720C500}" dt="2025-09-09T07:56:05.779" v="762"/>
          <ac:spMkLst>
            <pc:docMk/>
            <pc:sldMk cId="2637552082" sldId="571"/>
            <ac:spMk id="7" creationId="{3394C072-01AF-4FC5-067B-1F82A4706568}"/>
          </ac:spMkLst>
        </pc:spChg>
      </pc:sldChg>
      <pc:sldChg chg="addSp modSp add mod">
        <pc:chgData name="Daniel Pearson" userId="72e1c3a8-cc60-4ee2-b2f8-868c232f7ec8" providerId="ADAL" clId="{A0A8E37A-6791-44ED-9718-319DE720C500}" dt="2025-09-09T08:23:59.294" v="1486" actId="114"/>
        <pc:sldMkLst>
          <pc:docMk/>
          <pc:sldMk cId="1038651148" sldId="572"/>
        </pc:sldMkLst>
        <pc:spChg chg="mod">
          <ac:chgData name="Daniel Pearson" userId="72e1c3a8-cc60-4ee2-b2f8-868c232f7ec8" providerId="ADAL" clId="{A0A8E37A-6791-44ED-9718-319DE720C500}" dt="2025-09-09T07:40:35.523" v="375" actId="1076"/>
          <ac:spMkLst>
            <pc:docMk/>
            <pc:sldMk cId="1038651148" sldId="572"/>
            <ac:spMk id="2" creationId="{A71AB7AF-0E39-906E-E848-4366903D0355}"/>
          </ac:spMkLst>
        </pc:spChg>
        <pc:spChg chg="add mod">
          <ac:chgData name="Daniel Pearson" userId="72e1c3a8-cc60-4ee2-b2f8-868c232f7ec8" providerId="ADAL" clId="{A0A8E37A-6791-44ED-9718-319DE720C500}" dt="2025-09-09T08:21:43.385" v="1465" actId="1076"/>
          <ac:spMkLst>
            <pc:docMk/>
            <pc:sldMk cId="1038651148" sldId="572"/>
            <ac:spMk id="3" creationId="{C8FF6589-BB14-7F0B-17AE-F85D6D678A27}"/>
          </ac:spMkLst>
        </pc:spChg>
        <pc:spChg chg="mod">
          <ac:chgData name="Daniel Pearson" userId="72e1c3a8-cc60-4ee2-b2f8-868c232f7ec8" providerId="ADAL" clId="{A0A8E37A-6791-44ED-9718-319DE720C500}" dt="2025-09-09T07:41:09.248" v="382"/>
          <ac:spMkLst>
            <pc:docMk/>
            <pc:sldMk cId="1038651148" sldId="572"/>
            <ac:spMk id="4" creationId="{AD445D05-A165-2B31-1876-D7962DF97545}"/>
          </ac:spMkLst>
        </pc:spChg>
        <pc:spChg chg="mod">
          <ac:chgData name="Daniel Pearson" userId="72e1c3a8-cc60-4ee2-b2f8-868c232f7ec8" providerId="ADAL" clId="{A0A8E37A-6791-44ED-9718-319DE720C500}" dt="2025-09-09T08:23:59.294" v="1486" actId="114"/>
          <ac:spMkLst>
            <pc:docMk/>
            <pc:sldMk cId="1038651148" sldId="572"/>
            <ac:spMk id="6" creationId="{AC2F35BD-0637-A34E-97BE-3C4C76B4E037}"/>
          </ac:spMkLst>
        </pc:spChg>
      </pc:sldChg>
      <pc:sldChg chg="addSp delSp modSp add mod">
        <pc:chgData name="Daniel Pearson" userId="72e1c3a8-cc60-4ee2-b2f8-868c232f7ec8" providerId="ADAL" clId="{A0A8E37A-6791-44ED-9718-319DE720C500}" dt="2025-09-09T08:25:36.597" v="1509" actId="20577"/>
        <pc:sldMkLst>
          <pc:docMk/>
          <pc:sldMk cId="1474165406" sldId="573"/>
        </pc:sldMkLst>
        <pc:spChg chg="del mod">
          <ac:chgData name="Daniel Pearson" userId="72e1c3a8-cc60-4ee2-b2f8-868c232f7ec8" providerId="ADAL" clId="{A0A8E37A-6791-44ED-9718-319DE720C500}" dt="2025-09-09T07:50:08.507" v="545" actId="478"/>
          <ac:spMkLst>
            <pc:docMk/>
            <pc:sldMk cId="1474165406" sldId="573"/>
            <ac:spMk id="2" creationId="{C10377A4-C87F-E7A6-DADC-E21EB10DB5B7}"/>
          </ac:spMkLst>
        </pc:spChg>
        <pc:spChg chg="mod">
          <ac:chgData name="Daniel Pearson" userId="72e1c3a8-cc60-4ee2-b2f8-868c232f7ec8" providerId="ADAL" clId="{A0A8E37A-6791-44ED-9718-319DE720C500}" dt="2025-09-09T08:25:36.597" v="1509" actId="20577"/>
          <ac:spMkLst>
            <pc:docMk/>
            <pc:sldMk cId="1474165406" sldId="573"/>
            <ac:spMk id="3" creationId="{7A7AAF9D-F007-E108-9B2E-C879B7196127}"/>
          </ac:spMkLst>
        </pc:spChg>
        <pc:spChg chg="del mod">
          <ac:chgData name="Daniel Pearson" userId="72e1c3a8-cc60-4ee2-b2f8-868c232f7ec8" providerId="ADAL" clId="{A0A8E37A-6791-44ED-9718-319DE720C500}" dt="2025-09-09T07:50:27.227" v="549" actId="478"/>
          <ac:spMkLst>
            <pc:docMk/>
            <pc:sldMk cId="1474165406" sldId="573"/>
            <ac:spMk id="4" creationId="{97B0E965-8213-96C6-0305-BACE3C6932FD}"/>
          </ac:spMkLst>
        </pc:spChg>
        <pc:spChg chg="add del mod">
          <ac:chgData name="Daniel Pearson" userId="72e1c3a8-cc60-4ee2-b2f8-868c232f7ec8" providerId="ADAL" clId="{A0A8E37A-6791-44ED-9718-319DE720C500}" dt="2025-09-09T07:52:13.978" v="582"/>
          <ac:spMkLst>
            <pc:docMk/>
            <pc:sldMk cId="1474165406" sldId="573"/>
            <ac:spMk id="7" creationId="{1D4394EA-7B0D-F771-BE5B-312156C2EEED}"/>
          </ac:spMkLst>
        </pc:spChg>
        <pc:spChg chg="add mod">
          <ac:chgData name="Daniel Pearson" userId="72e1c3a8-cc60-4ee2-b2f8-868c232f7ec8" providerId="ADAL" clId="{A0A8E37A-6791-44ED-9718-319DE720C500}" dt="2025-09-09T07:50:09.109" v="546"/>
          <ac:spMkLst>
            <pc:docMk/>
            <pc:sldMk cId="1474165406" sldId="573"/>
            <ac:spMk id="8" creationId="{85066A1E-9E10-ECE3-7DD0-CE5698B7BD17}"/>
          </ac:spMkLst>
        </pc:spChg>
        <pc:spChg chg="add mod">
          <ac:chgData name="Daniel Pearson" userId="72e1c3a8-cc60-4ee2-b2f8-868c232f7ec8" providerId="ADAL" clId="{A0A8E37A-6791-44ED-9718-319DE720C500}" dt="2025-09-09T07:50:20.879" v="548"/>
          <ac:spMkLst>
            <pc:docMk/>
            <pc:sldMk cId="1474165406" sldId="573"/>
            <ac:spMk id="9" creationId="{B63D20DF-59B0-13B7-BA4C-DDA773CFBF63}"/>
          </ac:spMkLst>
        </pc:spChg>
        <pc:spChg chg="add mod">
          <ac:chgData name="Daniel Pearson" userId="72e1c3a8-cc60-4ee2-b2f8-868c232f7ec8" providerId="ADAL" clId="{A0A8E37A-6791-44ED-9718-319DE720C500}" dt="2025-09-09T07:51:49.795" v="578" actId="1076"/>
          <ac:spMkLst>
            <pc:docMk/>
            <pc:sldMk cId="1474165406" sldId="573"/>
            <ac:spMk id="10" creationId="{26AE9E6B-C486-1ABA-E666-E1D13616DC55}"/>
          </ac:spMkLst>
        </pc:spChg>
        <pc:spChg chg="add mod">
          <ac:chgData name="Daniel Pearson" userId="72e1c3a8-cc60-4ee2-b2f8-868c232f7ec8" providerId="ADAL" clId="{A0A8E37A-6791-44ED-9718-319DE720C500}" dt="2025-09-09T07:53:52.874" v="657" actId="20577"/>
          <ac:spMkLst>
            <pc:docMk/>
            <pc:sldMk cId="1474165406" sldId="573"/>
            <ac:spMk id="12" creationId="{B2B8FB49-3429-F7C2-EA4B-C2C3AB3264FB}"/>
          </ac:spMkLst>
        </pc:spChg>
        <pc:spChg chg="add mod">
          <ac:chgData name="Daniel Pearson" userId="72e1c3a8-cc60-4ee2-b2f8-868c232f7ec8" providerId="ADAL" clId="{A0A8E37A-6791-44ED-9718-319DE720C500}" dt="2025-09-09T07:52:13.978" v="582"/>
          <ac:spMkLst>
            <pc:docMk/>
            <pc:sldMk cId="1474165406" sldId="573"/>
            <ac:spMk id="13" creationId="{C979CA14-5499-4062-1774-B1D5E083DC6A}"/>
          </ac:spMkLst>
        </pc:spChg>
        <pc:spChg chg="add del mod">
          <ac:chgData name="Daniel Pearson" userId="72e1c3a8-cc60-4ee2-b2f8-868c232f7ec8" providerId="ADAL" clId="{A0A8E37A-6791-44ED-9718-319DE720C500}" dt="2025-09-09T07:52:53.048" v="609" actId="478"/>
          <ac:spMkLst>
            <pc:docMk/>
            <pc:sldMk cId="1474165406" sldId="573"/>
            <ac:spMk id="14" creationId="{1ABE1F9D-ECFB-05C4-55BF-3C955FFA1757}"/>
          </ac:spMkLst>
        </pc:spChg>
        <pc:spChg chg="add mod">
          <ac:chgData name="Daniel Pearson" userId="72e1c3a8-cc60-4ee2-b2f8-868c232f7ec8" providerId="ADAL" clId="{A0A8E37A-6791-44ED-9718-319DE720C500}" dt="2025-09-09T07:53:12.294" v="623" actId="20577"/>
          <ac:spMkLst>
            <pc:docMk/>
            <pc:sldMk cId="1474165406" sldId="573"/>
            <ac:spMk id="15" creationId="{C4A5FFE5-C329-DA8A-6A98-B1209C5C4A4A}"/>
          </ac:spMkLst>
        </pc:spChg>
        <pc:spChg chg="add mod">
          <ac:chgData name="Daniel Pearson" userId="72e1c3a8-cc60-4ee2-b2f8-868c232f7ec8" providerId="ADAL" clId="{A0A8E37A-6791-44ED-9718-319DE720C500}" dt="2025-09-09T07:53:34.622" v="643" actId="20577"/>
          <ac:spMkLst>
            <pc:docMk/>
            <pc:sldMk cId="1474165406" sldId="573"/>
            <ac:spMk id="16" creationId="{7129D89B-387B-07DF-60D9-17EC8C90962B}"/>
          </ac:spMkLst>
        </pc:spChg>
      </pc:sldChg>
      <pc:sldChg chg="addSp delSp modSp add mod">
        <pc:chgData name="Daniel Pearson" userId="72e1c3a8-cc60-4ee2-b2f8-868c232f7ec8" providerId="ADAL" clId="{A0A8E37A-6791-44ED-9718-319DE720C500}" dt="2025-09-09T08:04:54.756" v="1183" actId="115"/>
        <pc:sldMkLst>
          <pc:docMk/>
          <pc:sldMk cId="1284686077" sldId="575"/>
        </pc:sldMkLst>
        <pc:spChg chg="del mod">
          <ac:chgData name="Daniel Pearson" userId="72e1c3a8-cc60-4ee2-b2f8-868c232f7ec8" providerId="ADAL" clId="{A0A8E37A-6791-44ED-9718-319DE720C500}" dt="2025-09-09T08:01:48.460" v="1029" actId="478"/>
          <ac:spMkLst>
            <pc:docMk/>
            <pc:sldMk cId="1284686077" sldId="575"/>
            <ac:spMk id="2" creationId="{C62342FA-1CB9-9A96-726E-23EE1B9D9A51}"/>
          </ac:spMkLst>
        </pc:spChg>
        <pc:spChg chg="mod">
          <ac:chgData name="Daniel Pearson" userId="72e1c3a8-cc60-4ee2-b2f8-868c232f7ec8" providerId="ADAL" clId="{A0A8E37A-6791-44ED-9718-319DE720C500}" dt="2025-09-09T08:04:54.756" v="1183" actId="115"/>
          <ac:spMkLst>
            <pc:docMk/>
            <pc:sldMk cId="1284686077" sldId="575"/>
            <ac:spMk id="4" creationId="{277C168E-EFA6-55AB-50CF-056BD5184C4D}"/>
          </ac:spMkLst>
        </pc:spChg>
        <pc:spChg chg="add del mod">
          <ac:chgData name="Daniel Pearson" userId="72e1c3a8-cc60-4ee2-b2f8-868c232f7ec8" providerId="ADAL" clId="{A0A8E37A-6791-44ED-9718-319DE720C500}" dt="2025-09-09T08:01:55.772" v="1031" actId="478"/>
          <ac:spMkLst>
            <pc:docMk/>
            <pc:sldMk cId="1284686077" sldId="575"/>
            <ac:spMk id="5" creationId="{A4714828-751E-392F-3772-EE91D7D235C2}"/>
          </ac:spMkLst>
        </pc:spChg>
        <pc:spChg chg="mod">
          <ac:chgData name="Daniel Pearson" userId="72e1c3a8-cc60-4ee2-b2f8-868c232f7ec8" providerId="ADAL" clId="{A0A8E37A-6791-44ED-9718-319DE720C500}" dt="2025-09-09T08:03:36.356" v="1122" actId="20577"/>
          <ac:spMkLst>
            <pc:docMk/>
            <pc:sldMk cId="1284686077" sldId="575"/>
            <ac:spMk id="6" creationId="{62A0D058-139C-C133-3EFB-B5ADEC52617E}"/>
          </ac:spMkLst>
        </pc:spChg>
        <pc:spChg chg="add mod">
          <ac:chgData name="Daniel Pearson" userId="72e1c3a8-cc60-4ee2-b2f8-868c232f7ec8" providerId="ADAL" clId="{A0A8E37A-6791-44ED-9718-319DE720C500}" dt="2025-09-09T08:01:49.294" v="1030"/>
          <ac:spMkLst>
            <pc:docMk/>
            <pc:sldMk cId="1284686077" sldId="575"/>
            <ac:spMk id="7" creationId="{D9735DED-5104-4B70-48D2-3F79C58B63EF}"/>
          </ac:spMkLst>
        </pc:spChg>
      </pc:sldChg>
      <pc:sldChg chg="addSp delSp modSp add mod">
        <pc:chgData name="Daniel Pearson" userId="72e1c3a8-cc60-4ee2-b2f8-868c232f7ec8" providerId="ADAL" clId="{A0A8E37A-6791-44ED-9718-319DE720C500}" dt="2025-09-09T08:26:51.559" v="1512" actId="948"/>
        <pc:sldMkLst>
          <pc:docMk/>
          <pc:sldMk cId="146424799" sldId="576"/>
        </pc:sldMkLst>
        <pc:spChg chg="mod">
          <ac:chgData name="Daniel Pearson" userId="72e1c3a8-cc60-4ee2-b2f8-868c232f7ec8" providerId="ADAL" clId="{A0A8E37A-6791-44ED-9718-319DE720C500}" dt="2025-09-09T08:04:03.724" v="1169" actId="313"/>
          <ac:spMkLst>
            <pc:docMk/>
            <pc:sldMk cId="146424799" sldId="576"/>
            <ac:spMk id="2" creationId="{9DDEF913-0096-C849-D31D-64A45041411F}"/>
          </ac:spMkLst>
        </pc:spChg>
        <pc:spChg chg="add mod">
          <ac:chgData name="Daniel Pearson" userId="72e1c3a8-cc60-4ee2-b2f8-868c232f7ec8" providerId="ADAL" clId="{A0A8E37A-6791-44ED-9718-319DE720C500}" dt="2025-09-09T08:04:39.513" v="1180" actId="1076"/>
          <ac:spMkLst>
            <pc:docMk/>
            <pc:sldMk cId="146424799" sldId="576"/>
            <ac:spMk id="3" creationId="{4BA35797-03D7-7A7A-ED86-E2F899BF6908}"/>
          </ac:spMkLst>
        </pc:spChg>
        <pc:spChg chg="del mod">
          <ac:chgData name="Daniel Pearson" userId="72e1c3a8-cc60-4ee2-b2f8-868c232f7ec8" providerId="ADAL" clId="{A0A8E37A-6791-44ED-9718-319DE720C500}" dt="2025-09-09T08:04:30.782" v="1178" actId="478"/>
          <ac:spMkLst>
            <pc:docMk/>
            <pc:sldMk cId="146424799" sldId="576"/>
            <ac:spMk id="4" creationId="{D5F5240D-FD8C-662B-A74A-AF7327512BFD}"/>
          </ac:spMkLst>
        </pc:spChg>
        <pc:spChg chg="mod">
          <ac:chgData name="Daniel Pearson" userId="72e1c3a8-cc60-4ee2-b2f8-868c232f7ec8" providerId="ADAL" clId="{A0A8E37A-6791-44ED-9718-319DE720C500}" dt="2025-09-09T08:26:51.559" v="1512" actId="948"/>
          <ac:spMkLst>
            <pc:docMk/>
            <pc:sldMk cId="146424799" sldId="576"/>
            <ac:spMk id="6" creationId="{EA7323B1-AA9F-3903-910E-BACEFD2300FE}"/>
          </ac:spMkLst>
        </pc:spChg>
      </pc:sldChg>
      <pc:sldChg chg="addSp delSp modSp add mod">
        <pc:chgData name="Daniel Pearson" userId="72e1c3a8-cc60-4ee2-b2f8-868c232f7ec8" providerId="ADAL" clId="{A0A8E37A-6791-44ED-9718-319DE720C500}" dt="2025-09-09T08:10:38.250" v="1315" actId="20577"/>
        <pc:sldMkLst>
          <pc:docMk/>
          <pc:sldMk cId="1812578290" sldId="577"/>
        </pc:sldMkLst>
        <pc:spChg chg="del mod">
          <ac:chgData name="Daniel Pearson" userId="72e1c3a8-cc60-4ee2-b2f8-868c232f7ec8" providerId="ADAL" clId="{A0A8E37A-6791-44ED-9718-319DE720C500}" dt="2025-09-09T08:04:10.418" v="1170" actId="478"/>
          <ac:spMkLst>
            <pc:docMk/>
            <pc:sldMk cId="1812578290" sldId="577"/>
            <ac:spMk id="2" creationId="{875538C3-8B72-70C1-33F2-146FC05D0DFE}"/>
          </ac:spMkLst>
        </pc:spChg>
        <pc:spChg chg="del mod">
          <ac:chgData name="Daniel Pearson" userId="72e1c3a8-cc60-4ee2-b2f8-868c232f7ec8" providerId="ADAL" clId="{A0A8E37A-6791-44ED-9718-319DE720C500}" dt="2025-09-09T08:04:48.080" v="1181" actId="478"/>
          <ac:spMkLst>
            <pc:docMk/>
            <pc:sldMk cId="1812578290" sldId="577"/>
            <ac:spMk id="4" creationId="{3DE38BA0-C896-E1BE-BA1C-49FDE4168995}"/>
          </ac:spMkLst>
        </pc:spChg>
        <pc:spChg chg="add del mod">
          <ac:chgData name="Daniel Pearson" userId="72e1c3a8-cc60-4ee2-b2f8-868c232f7ec8" providerId="ADAL" clId="{A0A8E37A-6791-44ED-9718-319DE720C500}" dt="2025-09-09T08:05:11.859" v="1187" actId="478"/>
          <ac:spMkLst>
            <pc:docMk/>
            <pc:sldMk cId="1812578290" sldId="577"/>
            <ac:spMk id="5" creationId="{8C18FACF-3B87-E9DF-10BA-5CFD2BD918C2}"/>
          </ac:spMkLst>
        </pc:spChg>
        <pc:spChg chg="mod">
          <ac:chgData name="Daniel Pearson" userId="72e1c3a8-cc60-4ee2-b2f8-868c232f7ec8" providerId="ADAL" clId="{A0A8E37A-6791-44ED-9718-319DE720C500}" dt="2025-09-09T08:10:38.250" v="1315" actId="20577"/>
          <ac:spMkLst>
            <pc:docMk/>
            <pc:sldMk cId="1812578290" sldId="577"/>
            <ac:spMk id="6" creationId="{0BE39088-5CA2-E332-3078-273BC8C03D11}"/>
          </ac:spMkLst>
        </pc:spChg>
        <pc:spChg chg="add mod">
          <ac:chgData name="Daniel Pearson" userId="72e1c3a8-cc60-4ee2-b2f8-868c232f7ec8" providerId="ADAL" clId="{A0A8E37A-6791-44ED-9718-319DE720C500}" dt="2025-09-09T08:04:10.982" v="1171"/>
          <ac:spMkLst>
            <pc:docMk/>
            <pc:sldMk cId="1812578290" sldId="577"/>
            <ac:spMk id="7" creationId="{BB234DA0-EF14-52F3-6E10-2DF71092AF09}"/>
          </ac:spMkLst>
        </pc:spChg>
        <pc:spChg chg="add mod">
          <ac:chgData name="Daniel Pearson" userId="72e1c3a8-cc60-4ee2-b2f8-868c232f7ec8" providerId="ADAL" clId="{A0A8E37A-6791-44ED-9718-319DE720C500}" dt="2025-09-09T08:04:48.433" v="1182"/>
          <ac:spMkLst>
            <pc:docMk/>
            <pc:sldMk cId="1812578290" sldId="577"/>
            <ac:spMk id="8" creationId="{902EE0AA-DE47-4EAB-BE05-84178AA4EC36}"/>
          </ac:spMkLst>
        </pc:spChg>
      </pc:sldChg>
      <pc:sldChg chg="addSp delSp modSp add mod">
        <pc:chgData name="Daniel Pearson" userId="72e1c3a8-cc60-4ee2-b2f8-868c232f7ec8" providerId="ADAL" clId="{A0A8E37A-6791-44ED-9718-319DE720C500}" dt="2025-09-09T08:26:11.287" v="1510" actId="255"/>
        <pc:sldMkLst>
          <pc:docMk/>
          <pc:sldMk cId="1427434149" sldId="578"/>
        </pc:sldMkLst>
        <pc:spChg chg="del mod">
          <ac:chgData name="Daniel Pearson" userId="72e1c3a8-cc60-4ee2-b2f8-868c232f7ec8" providerId="ADAL" clId="{A0A8E37A-6791-44ED-9718-319DE720C500}" dt="2025-09-09T08:04:18.765" v="1176" actId="478"/>
          <ac:spMkLst>
            <pc:docMk/>
            <pc:sldMk cId="1427434149" sldId="578"/>
            <ac:spMk id="2" creationId="{B6BBE871-DA61-4924-8656-7E8AA621635B}"/>
          </ac:spMkLst>
        </pc:spChg>
        <pc:spChg chg="add mod">
          <ac:chgData name="Daniel Pearson" userId="72e1c3a8-cc60-4ee2-b2f8-868c232f7ec8" providerId="ADAL" clId="{A0A8E37A-6791-44ED-9718-319DE720C500}" dt="2025-09-09T08:04:16.528" v="1174"/>
          <ac:spMkLst>
            <pc:docMk/>
            <pc:sldMk cId="1427434149" sldId="578"/>
            <ac:spMk id="3" creationId="{0715BC3E-13B0-C846-845B-720E91DCF182}"/>
          </ac:spMkLst>
        </pc:spChg>
        <pc:spChg chg="del mod">
          <ac:chgData name="Daniel Pearson" userId="72e1c3a8-cc60-4ee2-b2f8-868c232f7ec8" providerId="ADAL" clId="{A0A8E37A-6791-44ED-9718-319DE720C500}" dt="2025-09-09T08:05:02.676" v="1184" actId="478"/>
          <ac:spMkLst>
            <pc:docMk/>
            <pc:sldMk cId="1427434149" sldId="578"/>
            <ac:spMk id="4" creationId="{9B7F1D7F-E83C-343B-1059-E8973C8EDED1}"/>
          </ac:spMkLst>
        </pc:spChg>
        <pc:spChg chg="mod">
          <ac:chgData name="Daniel Pearson" userId="72e1c3a8-cc60-4ee2-b2f8-868c232f7ec8" providerId="ADAL" clId="{A0A8E37A-6791-44ED-9718-319DE720C500}" dt="2025-09-09T08:26:11.287" v="1510" actId="255"/>
          <ac:spMkLst>
            <pc:docMk/>
            <pc:sldMk cId="1427434149" sldId="578"/>
            <ac:spMk id="6" creationId="{89AC8FD3-98BD-2B0D-4FB8-24CFAEADDFC1}"/>
          </ac:spMkLst>
        </pc:spChg>
        <pc:spChg chg="add del mod">
          <ac:chgData name="Daniel Pearson" userId="72e1c3a8-cc60-4ee2-b2f8-868c232f7ec8" providerId="ADAL" clId="{A0A8E37A-6791-44ED-9718-319DE720C500}" dt="2025-09-09T08:05:05.430" v="1186" actId="478"/>
          <ac:spMkLst>
            <pc:docMk/>
            <pc:sldMk cId="1427434149" sldId="578"/>
            <ac:spMk id="7" creationId="{ACC9FF08-2832-3905-CAB5-A3EC63B3E1AB}"/>
          </ac:spMkLst>
        </pc:spChg>
        <pc:spChg chg="add mod">
          <ac:chgData name="Daniel Pearson" userId="72e1c3a8-cc60-4ee2-b2f8-868c232f7ec8" providerId="ADAL" clId="{A0A8E37A-6791-44ED-9718-319DE720C500}" dt="2025-09-09T08:04:19.119" v="1177"/>
          <ac:spMkLst>
            <pc:docMk/>
            <pc:sldMk cId="1427434149" sldId="578"/>
            <ac:spMk id="8" creationId="{CD3295B1-C222-A39F-E186-A2EAB8699658}"/>
          </ac:spMkLst>
        </pc:spChg>
        <pc:spChg chg="add mod">
          <ac:chgData name="Daniel Pearson" userId="72e1c3a8-cc60-4ee2-b2f8-868c232f7ec8" providerId="ADAL" clId="{A0A8E37A-6791-44ED-9718-319DE720C500}" dt="2025-09-09T08:05:02.979" v="1185"/>
          <ac:spMkLst>
            <pc:docMk/>
            <pc:sldMk cId="1427434149" sldId="578"/>
            <ac:spMk id="9" creationId="{1B713E13-C42E-E353-4095-3CD6E739D922}"/>
          </ac:spMkLst>
        </pc:spChg>
      </pc:sldChg>
      <pc:sldChg chg="modSp mod">
        <pc:chgData name="Daniel Pearson" userId="72e1c3a8-cc60-4ee2-b2f8-868c232f7ec8" providerId="ADAL" clId="{A0A8E37A-6791-44ED-9718-319DE720C500}" dt="2025-09-09T07:39:56.364" v="328" actId="790"/>
        <pc:sldMkLst>
          <pc:docMk/>
          <pc:sldMk cId="2349407835" sldId="588"/>
        </pc:sldMkLst>
        <pc:spChg chg="mod">
          <ac:chgData name="Daniel Pearson" userId="72e1c3a8-cc60-4ee2-b2f8-868c232f7ec8" providerId="ADAL" clId="{A0A8E37A-6791-44ED-9718-319DE720C500}" dt="2025-09-09T07:39:56.364" v="328" actId="790"/>
          <ac:spMkLst>
            <pc:docMk/>
            <pc:sldMk cId="2349407835" sldId="588"/>
            <ac:spMk id="2" creationId="{89E77124-1807-F0DB-CF21-A61AC318DF0F}"/>
          </ac:spMkLst>
        </pc:spChg>
        <pc:spChg chg="mod">
          <ac:chgData name="Daniel Pearson" userId="72e1c3a8-cc60-4ee2-b2f8-868c232f7ec8" providerId="ADAL" clId="{A0A8E37A-6791-44ED-9718-319DE720C500}" dt="2025-09-09T07:39:56.364" v="328" actId="790"/>
          <ac:spMkLst>
            <pc:docMk/>
            <pc:sldMk cId="2349407835" sldId="588"/>
            <ac:spMk id="3" creationId="{E16ACB2E-3D41-F9A2-49AD-FCA9045F2C33}"/>
          </ac:spMkLst>
        </pc:spChg>
        <pc:spChg chg="mod">
          <ac:chgData name="Daniel Pearson" userId="72e1c3a8-cc60-4ee2-b2f8-868c232f7ec8" providerId="ADAL" clId="{A0A8E37A-6791-44ED-9718-319DE720C500}" dt="2025-09-09T07:39:56.364" v="328" actId="790"/>
          <ac:spMkLst>
            <pc:docMk/>
            <pc:sldMk cId="2349407835" sldId="588"/>
            <ac:spMk id="4" creationId="{C01CA598-B19B-9C97-591C-70AA5B2D8AA8}"/>
          </ac:spMkLst>
        </pc:spChg>
        <pc:spChg chg="mod">
          <ac:chgData name="Daniel Pearson" userId="72e1c3a8-cc60-4ee2-b2f8-868c232f7ec8" providerId="ADAL" clId="{A0A8E37A-6791-44ED-9718-319DE720C500}" dt="2025-09-09T07:39:56.364" v="328" actId="790"/>
          <ac:spMkLst>
            <pc:docMk/>
            <pc:sldMk cId="2349407835" sldId="588"/>
            <ac:spMk id="5" creationId="{7A4934E7-9593-943A-17BD-253A7C3045F9}"/>
          </ac:spMkLst>
        </pc:spChg>
        <pc:spChg chg="mod">
          <ac:chgData name="Daniel Pearson" userId="72e1c3a8-cc60-4ee2-b2f8-868c232f7ec8" providerId="ADAL" clId="{A0A8E37A-6791-44ED-9718-319DE720C500}" dt="2025-09-09T07:39:56.364" v="328" actId="790"/>
          <ac:spMkLst>
            <pc:docMk/>
            <pc:sldMk cId="2349407835" sldId="588"/>
            <ac:spMk id="6" creationId="{A92DA23E-D601-52E9-D06F-005EA1CF603B}"/>
          </ac:spMkLst>
        </pc:spChg>
        <pc:spChg chg="mod">
          <ac:chgData name="Daniel Pearson" userId="72e1c3a8-cc60-4ee2-b2f8-868c232f7ec8" providerId="ADAL" clId="{A0A8E37A-6791-44ED-9718-319DE720C500}" dt="2025-09-09T07:39:56.364" v="328" actId="790"/>
          <ac:spMkLst>
            <pc:docMk/>
            <pc:sldMk cId="2349407835" sldId="588"/>
            <ac:spMk id="7" creationId="{6E198371-73B6-AFC7-2A56-CE6A9163AB02}"/>
          </ac:spMkLst>
        </pc:spChg>
        <pc:spChg chg="mod">
          <ac:chgData name="Daniel Pearson" userId="72e1c3a8-cc60-4ee2-b2f8-868c232f7ec8" providerId="ADAL" clId="{A0A8E37A-6791-44ED-9718-319DE720C500}" dt="2025-09-09T07:39:56.364" v="328" actId="790"/>
          <ac:spMkLst>
            <pc:docMk/>
            <pc:sldMk cId="2349407835" sldId="588"/>
            <ac:spMk id="8" creationId="{843E35BE-0D47-F24F-687B-55B3CD4FA785}"/>
          </ac:spMkLst>
        </pc:spChg>
        <pc:spChg chg="mod">
          <ac:chgData name="Daniel Pearson" userId="72e1c3a8-cc60-4ee2-b2f8-868c232f7ec8" providerId="ADAL" clId="{A0A8E37A-6791-44ED-9718-319DE720C500}" dt="2025-09-09T07:39:56.364" v="328" actId="790"/>
          <ac:spMkLst>
            <pc:docMk/>
            <pc:sldMk cId="2349407835" sldId="588"/>
            <ac:spMk id="9" creationId="{DE70D499-66C3-5D59-BDA2-C1B7D937E3AD}"/>
          </ac:spMkLst>
        </pc:spChg>
      </pc:sldChg>
      <pc:sldChg chg="modSp mod">
        <pc:chgData name="Daniel Pearson" userId="72e1c3a8-cc60-4ee2-b2f8-868c232f7ec8" providerId="ADAL" clId="{A0A8E37A-6791-44ED-9718-319DE720C500}" dt="2025-09-09T07:39:56.364" v="328" actId="790"/>
        <pc:sldMkLst>
          <pc:docMk/>
          <pc:sldMk cId="3826720061" sldId="589"/>
        </pc:sldMkLst>
        <pc:spChg chg="mod">
          <ac:chgData name="Daniel Pearson" userId="72e1c3a8-cc60-4ee2-b2f8-868c232f7ec8" providerId="ADAL" clId="{A0A8E37A-6791-44ED-9718-319DE720C500}" dt="2025-09-09T07:39:56.364" v="328" actId="790"/>
          <ac:spMkLst>
            <pc:docMk/>
            <pc:sldMk cId="3826720061" sldId="589"/>
            <ac:spMk id="3" creationId="{E761F484-131C-BE24-AB0F-0A45EDF10ED9}"/>
          </ac:spMkLst>
        </pc:spChg>
        <pc:spChg chg="mod">
          <ac:chgData name="Daniel Pearson" userId="72e1c3a8-cc60-4ee2-b2f8-868c232f7ec8" providerId="ADAL" clId="{A0A8E37A-6791-44ED-9718-319DE720C500}" dt="2025-09-09T07:39:56.364" v="328" actId="790"/>
          <ac:spMkLst>
            <pc:docMk/>
            <pc:sldMk cId="3826720061" sldId="589"/>
            <ac:spMk id="4" creationId="{1468C8F5-D072-F9BF-C435-E48480E08A28}"/>
          </ac:spMkLst>
        </pc:spChg>
        <pc:spChg chg="mod">
          <ac:chgData name="Daniel Pearson" userId="72e1c3a8-cc60-4ee2-b2f8-868c232f7ec8" providerId="ADAL" clId="{A0A8E37A-6791-44ED-9718-319DE720C500}" dt="2025-09-09T07:39:56.364" v="328" actId="790"/>
          <ac:spMkLst>
            <pc:docMk/>
            <pc:sldMk cId="3826720061" sldId="589"/>
            <ac:spMk id="5" creationId="{2F5DA0D1-7B05-26CA-7D50-A57E5DFC0891}"/>
          </ac:spMkLst>
        </pc:spChg>
        <pc:spChg chg="mod">
          <ac:chgData name="Daniel Pearson" userId="72e1c3a8-cc60-4ee2-b2f8-868c232f7ec8" providerId="ADAL" clId="{A0A8E37A-6791-44ED-9718-319DE720C500}" dt="2025-09-09T07:39:56.364" v="328" actId="790"/>
          <ac:spMkLst>
            <pc:docMk/>
            <pc:sldMk cId="3826720061" sldId="589"/>
            <ac:spMk id="6" creationId="{5B1CF9E3-7CA4-5265-1053-2DC30E073AB2}"/>
          </ac:spMkLst>
        </pc:spChg>
        <pc:spChg chg="mod">
          <ac:chgData name="Daniel Pearson" userId="72e1c3a8-cc60-4ee2-b2f8-868c232f7ec8" providerId="ADAL" clId="{A0A8E37A-6791-44ED-9718-319DE720C500}" dt="2025-09-09T07:39:56.364" v="328" actId="790"/>
          <ac:spMkLst>
            <pc:docMk/>
            <pc:sldMk cId="3826720061" sldId="589"/>
            <ac:spMk id="7" creationId="{03C3C073-6785-4912-DEEC-D567D1F77514}"/>
          </ac:spMkLst>
        </pc:spChg>
        <pc:spChg chg="mod">
          <ac:chgData name="Daniel Pearson" userId="72e1c3a8-cc60-4ee2-b2f8-868c232f7ec8" providerId="ADAL" clId="{A0A8E37A-6791-44ED-9718-319DE720C500}" dt="2025-09-09T07:39:56.364" v="328" actId="790"/>
          <ac:spMkLst>
            <pc:docMk/>
            <pc:sldMk cId="3826720061" sldId="589"/>
            <ac:spMk id="8" creationId="{67D64B68-D76B-3784-1912-8F5E8C56B200}"/>
          </ac:spMkLst>
        </pc:spChg>
        <pc:spChg chg="mod">
          <ac:chgData name="Daniel Pearson" userId="72e1c3a8-cc60-4ee2-b2f8-868c232f7ec8" providerId="ADAL" clId="{A0A8E37A-6791-44ED-9718-319DE720C500}" dt="2025-09-09T07:39:56.364" v="328" actId="790"/>
          <ac:spMkLst>
            <pc:docMk/>
            <pc:sldMk cId="3826720061" sldId="589"/>
            <ac:spMk id="9" creationId="{EBE52000-4F23-98AB-BAFA-08BB8754FBBC}"/>
          </ac:spMkLst>
        </pc:spChg>
      </pc:sldChg>
      <pc:sldChg chg="modSp mod">
        <pc:chgData name="Daniel Pearson" userId="72e1c3a8-cc60-4ee2-b2f8-868c232f7ec8" providerId="ADAL" clId="{A0A8E37A-6791-44ED-9718-319DE720C500}" dt="2025-09-09T07:39:56.364" v="328" actId="790"/>
        <pc:sldMkLst>
          <pc:docMk/>
          <pc:sldMk cId="2757948212" sldId="590"/>
        </pc:sldMkLst>
        <pc:spChg chg="mod">
          <ac:chgData name="Daniel Pearson" userId="72e1c3a8-cc60-4ee2-b2f8-868c232f7ec8" providerId="ADAL" clId="{A0A8E37A-6791-44ED-9718-319DE720C500}" dt="2025-09-09T07:39:56.364" v="328" actId="790"/>
          <ac:spMkLst>
            <pc:docMk/>
            <pc:sldMk cId="2757948212" sldId="590"/>
            <ac:spMk id="8" creationId="{65FE7940-065D-D06D-5974-6A925A28CE55}"/>
          </ac:spMkLst>
        </pc:spChg>
        <pc:spChg chg="mod">
          <ac:chgData name="Daniel Pearson" userId="72e1c3a8-cc60-4ee2-b2f8-868c232f7ec8" providerId="ADAL" clId="{A0A8E37A-6791-44ED-9718-319DE720C500}" dt="2025-09-09T07:39:56.364" v="328" actId="790"/>
          <ac:spMkLst>
            <pc:docMk/>
            <pc:sldMk cId="2757948212" sldId="590"/>
            <ac:spMk id="17" creationId="{A481EE99-8777-E6D3-9C4F-80BE55FC954D}"/>
          </ac:spMkLst>
        </pc:spChg>
        <pc:graphicFrameChg chg="modGraphic">
          <ac:chgData name="Daniel Pearson" userId="72e1c3a8-cc60-4ee2-b2f8-868c232f7ec8" providerId="ADAL" clId="{A0A8E37A-6791-44ED-9718-319DE720C500}" dt="2025-09-09T07:39:56.364" v="328" actId="790"/>
          <ac:graphicFrameMkLst>
            <pc:docMk/>
            <pc:sldMk cId="2757948212" sldId="590"/>
            <ac:graphicFrameMk id="15" creationId="{83229341-EDDD-D722-2FCD-EBEE2AC09D68}"/>
          </ac:graphicFrameMkLst>
        </pc:graphicFrameChg>
      </pc:sldChg>
      <pc:sldChg chg="modSp mod">
        <pc:chgData name="Daniel Pearson" userId="72e1c3a8-cc60-4ee2-b2f8-868c232f7ec8" providerId="ADAL" clId="{A0A8E37A-6791-44ED-9718-319DE720C500}" dt="2025-09-09T07:39:56.364" v="328" actId="790"/>
        <pc:sldMkLst>
          <pc:docMk/>
          <pc:sldMk cId="2197207211" sldId="591"/>
        </pc:sldMkLst>
        <pc:spChg chg="mod">
          <ac:chgData name="Daniel Pearson" userId="72e1c3a8-cc60-4ee2-b2f8-868c232f7ec8" providerId="ADAL" clId="{A0A8E37A-6791-44ED-9718-319DE720C500}" dt="2025-09-09T07:39:56.364" v="328" actId="790"/>
          <ac:spMkLst>
            <pc:docMk/>
            <pc:sldMk cId="2197207211" sldId="591"/>
            <ac:spMk id="10" creationId="{2955C204-23A6-C5A9-5211-E396ABD8B47F}"/>
          </ac:spMkLst>
        </pc:spChg>
        <pc:spChg chg="mod">
          <ac:chgData name="Daniel Pearson" userId="72e1c3a8-cc60-4ee2-b2f8-868c232f7ec8" providerId="ADAL" clId="{A0A8E37A-6791-44ED-9718-319DE720C500}" dt="2025-09-09T07:39:56.364" v="328" actId="790"/>
          <ac:spMkLst>
            <pc:docMk/>
            <pc:sldMk cId="2197207211" sldId="591"/>
            <ac:spMk id="11" creationId="{521BC01D-A02C-AE73-1413-278395E371F9}"/>
          </ac:spMkLst>
        </pc:spChg>
        <pc:spChg chg="mod">
          <ac:chgData name="Daniel Pearson" userId="72e1c3a8-cc60-4ee2-b2f8-868c232f7ec8" providerId="ADAL" clId="{A0A8E37A-6791-44ED-9718-319DE720C500}" dt="2025-09-09T07:39:56.364" v="328" actId="790"/>
          <ac:spMkLst>
            <pc:docMk/>
            <pc:sldMk cId="2197207211" sldId="591"/>
            <ac:spMk id="12" creationId="{BE19E099-C0A0-C5E2-57A0-3BAE424E8BF6}"/>
          </ac:spMkLst>
        </pc:spChg>
        <pc:spChg chg="mod">
          <ac:chgData name="Daniel Pearson" userId="72e1c3a8-cc60-4ee2-b2f8-868c232f7ec8" providerId="ADAL" clId="{A0A8E37A-6791-44ED-9718-319DE720C500}" dt="2025-09-09T07:39:56.364" v="328" actId="790"/>
          <ac:spMkLst>
            <pc:docMk/>
            <pc:sldMk cId="2197207211" sldId="591"/>
            <ac:spMk id="13" creationId="{D0D39299-BE8F-4C95-4B7F-A0811B636B41}"/>
          </ac:spMkLst>
        </pc:spChg>
        <pc:spChg chg="mod">
          <ac:chgData name="Daniel Pearson" userId="72e1c3a8-cc60-4ee2-b2f8-868c232f7ec8" providerId="ADAL" clId="{A0A8E37A-6791-44ED-9718-319DE720C500}" dt="2025-09-09T07:39:56.364" v="328" actId="790"/>
          <ac:spMkLst>
            <pc:docMk/>
            <pc:sldMk cId="2197207211" sldId="591"/>
            <ac:spMk id="14" creationId="{67868D42-3632-5F9D-D87E-8C804E7981BB}"/>
          </ac:spMkLst>
        </pc:spChg>
        <pc:spChg chg="mod">
          <ac:chgData name="Daniel Pearson" userId="72e1c3a8-cc60-4ee2-b2f8-868c232f7ec8" providerId="ADAL" clId="{A0A8E37A-6791-44ED-9718-319DE720C500}" dt="2025-09-09T07:39:56.364" v="328" actId="790"/>
          <ac:spMkLst>
            <pc:docMk/>
            <pc:sldMk cId="2197207211" sldId="591"/>
            <ac:spMk id="16" creationId="{B4BB69C2-69E7-F438-26CB-BBEFF0F868A0}"/>
          </ac:spMkLst>
        </pc:spChg>
        <pc:graphicFrameChg chg="modGraphic">
          <ac:chgData name="Daniel Pearson" userId="72e1c3a8-cc60-4ee2-b2f8-868c232f7ec8" providerId="ADAL" clId="{A0A8E37A-6791-44ED-9718-319DE720C500}" dt="2025-09-09T07:39:56.364" v="328" actId="790"/>
          <ac:graphicFrameMkLst>
            <pc:docMk/>
            <pc:sldMk cId="2197207211" sldId="591"/>
            <ac:graphicFrameMk id="9" creationId="{262EC4DD-A370-2E25-6164-6A65710AC746}"/>
          </ac:graphicFrameMkLst>
        </pc:graphicFrameChg>
      </pc:sldChg>
      <pc:sldChg chg="modSp mod">
        <pc:chgData name="Daniel Pearson" userId="72e1c3a8-cc60-4ee2-b2f8-868c232f7ec8" providerId="ADAL" clId="{A0A8E37A-6791-44ED-9718-319DE720C500}" dt="2025-09-09T07:39:56.364" v="328" actId="790"/>
        <pc:sldMkLst>
          <pc:docMk/>
          <pc:sldMk cId="3407975096" sldId="592"/>
        </pc:sldMkLst>
        <pc:spChg chg="mod">
          <ac:chgData name="Daniel Pearson" userId="72e1c3a8-cc60-4ee2-b2f8-868c232f7ec8" providerId="ADAL" clId="{A0A8E37A-6791-44ED-9718-319DE720C500}" dt="2025-09-09T07:39:56.364" v="328" actId="790"/>
          <ac:spMkLst>
            <pc:docMk/>
            <pc:sldMk cId="3407975096" sldId="592"/>
            <ac:spMk id="2" creationId="{30E7605F-D339-D655-49F1-5B29CBF691A5}"/>
          </ac:spMkLst>
        </pc:spChg>
        <pc:spChg chg="mod">
          <ac:chgData name="Daniel Pearson" userId="72e1c3a8-cc60-4ee2-b2f8-868c232f7ec8" providerId="ADAL" clId="{A0A8E37A-6791-44ED-9718-319DE720C500}" dt="2025-09-09T07:39:56.364" v="328" actId="790"/>
          <ac:spMkLst>
            <pc:docMk/>
            <pc:sldMk cId="3407975096" sldId="592"/>
            <ac:spMk id="11" creationId="{C53F17FD-587B-DE50-2B28-9626FC968B8C}"/>
          </ac:spMkLst>
        </pc:spChg>
        <pc:graphicFrameChg chg="modGraphic">
          <ac:chgData name="Daniel Pearson" userId="72e1c3a8-cc60-4ee2-b2f8-868c232f7ec8" providerId="ADAL" clId="{A0A8E37A-6791-44ED-9718-319DE720C500}" dt="2025-09-09T07:39:56.364" v="328" actId="790"/>
          <ac:graphicFrameMkLst>
            <pc:docMk/>
            <pc:sldMk cId="3407975096" sldId="592"/>
            <ac:graphicFrameMk id="6" creationId="{62A34A96-1B0E-CCFB-B458-1DDBACE273D0}"/>
          </ac:graphicFrameMkLst>
        </pc:graphicFrameChg>
      </pc:sldChg>
      <pc:sldChg chg="modSp mod">
        <pc:chgData name="Daniel Pearson" userId="72e1c3a8-cc60-4ee2-b2f8-868c232f7ec8" providerId="ADAL" clId="{A0A8E37A-6791-44ED-9718-319DE720C500}" dt="2025-09-09T07:39:56.364" v="328" actId="790"/>
        <pc:sldMkLst>
          <pc:docMk/>
          <pc:sldMk cId="222545915" sldId="593"/>
        </pc:sldMkLst>
        <pc:spChg chg="mod">
          <ac:chgData name="Daniel Pearson" userId="72e1c3a8-cc60-4ee2-b2f8-868c232f7ec8" providerId="ADAL" clId="{A0A8E37A-6791-44ED-9718-319DE720C500}" dt="2025-09-09T07:39:56.364" v="328" actId="790"/>
          <ac:spMkLst>
            <pc:docMk/>
            <pc:sldMk cId="222545915" sldId="593"/>
            <ac:spMk id="13" creationId="{01A4C3E9-76D8-C510-052F-420E0F62B8C9}"/>
          </ac:spMkLst>
        </pc:spChg>
        <pc:graphicFrameChg chg="modGraphic">
          <ac:chgData name="Daniel Pearson" userId="72e1c3a8-cc60-4ee2-b2f8-868c232f7ec8" providerId="ADAL" clId="{A0A8E37A-6791-44ED-9718-319DE720C500}" dt="2025-09-09T07:39:56.364" v="328" actId="790"/>
          <ac:graphicFrameMkLst>
            <pc:docMk/>
            <pc:sldMk cId="222545915" sldId="593"/>
            <ac:graphicFrameMk id="9" creationId="{62277462-D7CE-314A-A4B7-1F8D415473E2}"/>
          </ac:graphicFrameMkLst>
        </pc:graphicFrameChg>
      </pc:sldChg>
      <pc:sldChg chg="modSp mod">
        <pc:chgData name="Daniel Pearson" userId="72e1c3a8-cc60-4ee2-b2f8-868c232f7ec8" providerId="ADAL" clId="{A0A8E37A-6791-44ED-9718-319DE720C500}" dt="2025-09-09T07:39:56.364" v="328" actId="790"/>
        <pc:sldMkLst>
          <pc:docMk/>
          <pc:sldMk cId="1837765346" sldId="595"/>
        </pc:sldMkLst>
        <pc:spChg chg="mod">
          <ac:chgData name="Daniel Pearson" userId="72e1c3a8-cc60-4ee2-b2f8-868c232f7ec8" providerId="ADAL" clId="{A0A8E37A-6791-44ED-9718-319DE720C500}" dt="2025-09-09T07:39:56.364" v="328" actId="790"/>
          <ac:spMkLst>
            <pc:docMk/>
            <pc:sldMk cId="1837765346" sldId="595"/>
            <ac:spMk id="2" creationId="{8212C86E-BC1E-6FE5-8F64-F768E5D3C982}"/>
          </ac:spMkLst>
        </pc:spChg>
        <pc:spChg chg="mod">
          <ac:chgData name="Daniel Pearson" userId="72e1c3a8-cc60-4ee2-b2f8-868c232f7ec8" providerId="ADAL" clId="{A0A8E37A-6791-44ED-9718-319DE720C500}" dt="2025-09-09T07:39:56.364" v="328" actId="790"/>
          <ac:spMkLst>
            <pc:docMk/>
            <pc:sldMk cId="1837765346" sldId="595"/>
            <ac:spMk id="3" creationId="{0A257A94-98AC-17F7-FBCD-E0C91AD6F131}"/>
          </ac:spMkLst>
        </pc:spChg>
        <pc:spChg chg="mod">
          <ac:chgData name="Daniel Pearson" userId="72e1c3a8-cc60-4ee2-b2f8-868c232f7ec8" providerId="ADAL" clId="{A0A8E37A-6791-44ED-9718-319DE720C500}" dt="2025-09-09T07:39:56.364" v="328" actId="790"/>
          <ac:spMkLst>
            <pc:docMk/>
            <pc:sldMk cId="1837765346" sldId="595"/>
            <ac:spMk id="5" creationId="{2E123541-2EFE-098A-93DA-74BF11A8788F}"/>
          </ac:spMkLst>
        </pc:spChg>
        <pc:spChg chg="mod">
          <ac:chgData name="Daniel Pearson" userId="72e1c3a8-cc60-4ee2-b2f8-868c232f7ec8" providerId="ADAL" clId="{A0A8E37A-6791-44ED-9718-319DE720C500}" dt="2025-09-09T07:39:56.364" v="328" actId="790"/>
          <ac:spMkLst>
            <pc:docMk/>
            <pc:sldMk cId="1837765346" sldId="595"/>
            <ac:spMk id="6" creationId="{D52A6237-AF29-9C9D-2B46-774E047BDFBD}"/>
          </ac:spMkLst>
        </pc:spChg>
        <pc:spChg chg="mod">
          <ac:chgData name="Daniel Pearson" userId="72e1c3a8-cc60-4ee2-b2f8-868c232f7ec8" providerId="ADAL" clId="{A0A8E37A-6791-44ED-9718-319DE720C500}" dt="2025-09-09T07:39:56.364" v="328" actId="790"/>
          <ac:spMkLst>
            <pc:docMk/>
            <pc:sldMk cId="1837765346" sldId="595"/>
            <ac:spMk id="7" creationId="{DA2B3B88-565B-DFD9-20B3-530C064F6A7C}"/>
          </ac:spMkLst>
        </pc:spChg>
        <pc:spChg chg="mod">
          <ac:chgData name="Daniel Pearson" userId="72e1c3a8-cc60-4ee2-b2f8-868c232f7ec8" providerId="ADAL" clId="{A0A8E37A-6791-44ED-9718-319DE720C500}" dt="2025-09-09T07:39:56.364" v="328" actId="790"/>
          <ac:spMkLst>
            <pc:docMk/>
            <pc:sldMk cId="1837765346" sldId="595"/>
            <ac:spMk id="8" creationId="{AD88D7C6-7948-3232-7A9F-F0A05AFD70AA}"/>
          </ac:spMkLst>
        </pc:spChg>
      </pc:sldChg>
      <pc:sldChg chg="modSp mod">
        <pc:chgData name="Daniel Pearson" userId="72e1c3a8-cc60-4ee2-b2f8-868c232f7ec8" providerId="ADAL" clId="{A0A8E37A-6791-44ED-9718-319DE720C500}" dt="2025-09-09T07:39:56.364" v="328" actId="790"/>
        <pc:sldMkLst>
          <pc:docMk/>
          <pc:sldMk cId="4147385628" sldId="596"/>
        </pc:sldMkLst>
        <pc:spChg chg="mod">
          <ac:chgData name="Daniel Pearson" userId="72e1c3a8-cc60-4ee2-b2f8-868c232f7ec8" providerId="ADAL" clId="{A0A8E37A-6791-44ED-9718-319DE720C500}" dt="2025-09-09T07:39:56.364" v="328" actId="790"/>
          <ac:spMkLst>
            <pc:docMk/>
            <pc:sldMk cId="4147385628" sldId="596"/>
            <ac:spMk id="3" creationId="{9811E23D-FF51-BD16-5360-4C754F33B1A3}"/>
          </ac:spMkLst>
        </pc:spChg>
        <pc:spChg chg="mod">
          <ac:chgData name="Daniel Pearson" userId="72e1c3a8-cc60-4ee2-b2f8-868c232f7ec8" providerId="ADAL" clId="{A0A8E37A-6791-44ED-9718-319DE720C500}" dt="2025-09-09T07:39:56.364" v="328" actId="790"/>
          <ac:spMkLst>
            <pc:docMk/>
            <pc:sldMk cId="4147385628" sldId="596"/>
            <ac:spMk id="4" creationId="{1C5FDC44-F95E-0CA4-D30E-322CDB717576}"/>
          </ac:spMkLst>
        </pc:spChg>
        <pc:spChg chg="mod">
          <ac:chgData name="Daniel Pearson" userId="72e1c3a8-cc60-4ee2-b2f8-868c232f7ec8" providerId="ADAL" clId="{A0A8E37A-6791-44ED-9718-319DE720C500}" dt="2025-09-09T07:39:56.364" v="328" actId="790"/>
          <ac:spMkLst>
            <pc:docMk/>
            <pc:sldMk cId="4147385628" sldId="596"/>
            <ac:spMk id="5" creationId="{C126711A-1A56-E622-E737-E3AE2E43B3CA}"/>
          </ac:spMkLst>
        </pc:spChg>
        <pc:spChg chg="mod">
          <ac:chgData name="Daniel Pearson" userId="72e1c3a8-cc60-4ee2-b2f8-868c232f7ec8" providerId="ADAL" clId="{A0A8E37A-6791-44ED-9718-319DE720C500}" dt="2025-09-09T07:39:56.364" v="328" actId="790"/>
          <ac:spMkLst>
            <pc:docMk/>
            <pc:sldMk cId="4147385628" sldId="596"/>
            <ac:spMk id="6" creationId="{970965CE-7E24-DE2D-96D6-7D1EC28D1620}"/>
          </ac:spMkLst>
        </pc:spChg>
      </pc:sldChg>
      <pc:sldChg chg="modSp mod">
        <pc:chgData name="Daniel Pearson" userId="72e1c3a8-cc60-4ee2-b2f8-868c232f7ec8" providerId="ADAL" clId="{A0A8E37A-6791-44ED-9718-319DE720C500}" dt="2025-09-09T07:39:56.364" v="328" actId="790"/>
        <pc:sldMkLst>
          <pc:docMk/>
          <pc:sldMk cId="1331195970" sldId="597"/>
        </pc:sldMkLst>
        <pc:spChg chg="mod">
          <ac:chgData name="Daniel Pearson" userId="72e1c3a8-cc60-4ee2-b2f8-868c232f7ec8" providerId="ADAL" clId="{A0A8E37A-6791-44ED-9718-319DE720C500}" dt="2025-09-09T07:39:56.364" v="328" actId="790"/>
          <ac:spMkLst>
            <pc:docMk/>
            <pc:sldMk cId="1331195970" sldId="597"/>
            <ac:spMk id="3" creationId="{304E16AF-5D53-CC5A-9C2D-00879A6D7FAF}"/>
          </ac:spMkLst>
        </pc:spChg>
        <pc:spChg chg="mod">
          <ac:chgData name="Daniel Pearson" userId="72e1c3a8-cc60-4ee2-b2f8-868c232f7ec8" providerId="ADAL" clId="{A0A8E37A-6791-44ED-9718-319DE720C500}" dt="2025-09-09T07:39:56.364" v="328" actId="790"/>
          <ac:spMkLst>
            <pc:docMk/>
            <pc:sldMk cId="1331195970" sldId="597"/>
            <ac:spMk id="4" creationId="{4440BF10-92C3-C63B-3C9B-631D13FAC4E5}"/>
          </ac:spMkLst>
        </pc:spChg>
      </pc:sldChg>
      <pc:sldChg chg="modSp mod">
        <pc:chgData name="Daniel Pearson" userId="72e1c3a8-cc60-4ee2-b2f8-868c232f7ec8" providerId="ADAL" clId="{A0A8E37A-6791-44ED-9718-319DE720C500}" dt="2025-09-09T07:39:56.364" v="328" actId="790"/>
        <pc:sldMkLst>
          <pc:docMk/>
          <pc:sldMk cId="1320036646" sldId="598"/>
        </pc:sldMkLst>
        <pc:spChg chg="mod">
          <ac:chgData name="Daniel Pearson" userId="72e1c3a8-cc60-4ee2-b2f8-868c232f7ec8" providerId="ADAL" clId="{A0A8E37A-6791-44ED-9718-319DE720C500}" dt="2025-09-09T07:39:56.364" v="328" actId="790"/>
          <ac:spMkLst>
            <pc:docMk/>
            <pc:sldMk cId="1320036646" sldId="598"/>
            <ac:spMk id="3" creationId="{E3B3AC6C-E689-4F74-985A-154BCF5E1035}"/>
          </ac:spMkLst>
        </pc:spChg>
        <pc:spChg chg="mod">
          <ac:chgData name="Daniel Pearson" userId="72e1c3a8-cc60-4ee2-b2f8-868c232f7ec8" providerId="ADAL" clId="{A0A8E37A-6791-44ED-9718-319DE720C500}" dt="2025-09-09T07:39:56.364" v="328" actId="790"/>
          <ac:spMkLst>
            <pc:docMk/>
            <pc:sldMk cId="1320036646" sldId="598"/>
            <ac:spMk id="5" creationId="{FEF548EE-7662-6E96-8E41-C854C2281CF8}"/>
          </ac:spMkLst>
        </pc:spChg>
      </pc:sldChg>
      <pc:sldChg chg="modSp mod">
        <pc:chgData name="Daniel Pearson" userId="72e1c3a8-cc60-4ee2-b2f8-868c232f7ec8" providerId="ADAL" clId="{A0A8E37A-6791-44ED-9718-319DE720C500}" dt="2025-09-09T07:39:56.364" v="328" actId="790"/>
        <pc:sldMkLst>
          <pc:docMk/>
          <pc:sldMk cId="2897297618" sldId="599"/>
        </pc:sldMkLst>
        <pc:spChg chg="mod">
          <ac:chgData name="Daniel Pearson" userId="72e1c3a8-cc60-4ee2-b2f8-868c232f7ec8" providerId="ADAL" clId="{A0A8E37A-6791-44ED-9718-319DE720C500}" dt="2025-09-09T07:39:56.364" v="328" actId="790"/>
          <ac:spMkLst>
            <pc:docMk/>
            <pc:sldMk cId="2897297618" sldId="599"/>
            <ac:spMk id="3" creationId="{C68F0183-0F92-1668-1CCF-D25AF4EE3FD8}"/>
          </ac:spMkLst>
        </pc:spChg>
        <pc:spChg chg="mod">
          <ac:chgData name="Daniel Pearson" userId="72e1c3a8-cc60-4ee2-b2f8-868c232f7ec8" providerId="ADAL" clId="{A0A8E37A-6791-44ED-9718-319DE720C500}" dt="2025-09-09T07:39:56.364" v="328" actId="790"/>
          <ac:spMkLst>
            <pc:docMk/>
            <pc:sldMk cId="2897297618" sldId="599"/>
            <ac:spMk id="4" creationId="{4D7D77FE-CDD2-76DC-536F-7B64661FE35A}"/>
          </ac:spMkLst>
        </pc:spChg>
      </pc:sldChg>
      <pc:sldChg chg="modSp mod">
        <pc:chgData name="Daniel Pearson" userId="72e1c3a8-cc60-4ee2-b2f8-868c232f7ec8" providerId="ADAL" clId="{A0A8E37A-6791-44ED-9718-319DE720C500}" dt="2025-09-09T07:39:56.364" v="328" actId="790"/>
        <pc:sldMkLst>
          <pc:docMk/>
          <pc:sldMk cId="2881759643" sldId="600"/>
        </pc:sldMkLst>
        <pc:spChg chg="mod">
          <ac:chgData name="Daniel Pearson" userId="72e1c3a8-cc60-4ee2-b2f8-868c232f7ec8" providerId="ADAL" clId="{A0A8E37A-6791-44ED-9718-319DE720C500}" dt="2025-09-09T07:39:56.364" v="328" actId="790"/>
          <ac:spMkLst>
            <pc:docMk/>
            <pc:sldMk cId="2881759643" sldId="600"/>
            <ac:spMk id="3" creationId="{1B7F5A35-55E3-B65D-3849-0BF2976811F5}"/>
          </ac:spMkLst>
        </pc:spChg>
        <pc:spChg chg="mod">
          <ac:chgData name="Daniel Pearson" userId="72e1c3a8-cc60-4ee2-b2f8-868c232f7ec8" providerId="ADAL" clId="{A0A8E37A-6791-44ED-9718-319DE720C500}" dt="2025-09-09T07:39:56.364" v="328" actId="790"/>
          <ac:spMkLst>
            <pc:docMk/>
            <pc:sldMk cId="2881759643" sldId="600"/>
            <ac:spMk id="6" creationId="{A3B6113A-3A40-40A5-DB4B-B154EB701E25}"/>
          </ac:spMkLst>
        </pc:spChg>
      </pc:sldChg>
      <pc:sldChg chg="modSp mod">
        <pc:chgData name="Daniel Pearson" userId="72e1c3a8-cc60-4ee2-b2f8-868c232f7ec8" providerId="ADAL" clId="{A0A8E37A-6791-44ED-9718-319DE720C500}" dt="2025-09-09T07:39:56.364" v="328" actId="790"/>
        <pc:sldMkLst>
          <pc:docMk/>
          <pc:sldMk cId="4087152618" sldId="601"/>
        </pc:sldMkLst>
        <pc:spChg chg="mod">
          <ac:chgData name="Daniel Pearson" userId="72e1c3a8-cc60-4ee2-b2f8-868c232f7ec8" providerId="ADAL" clId="{A0A8E37A-6791-44ED-9718-319DE720C500}" dt="2025-09-09T07:39:56.364" v="328" actId="790"/>
          <ac:spMkLst>
            <pc:docMk/>
            <pc:sldMk cId="4087152618" sldId="601"/>
            <ac:spMk id="3" creationId="{79E1E9B3-7AB5-B694-B145-5861B1E85089}"/>
          </ac:spMkLst>
        </pc:spChg>
        <pc:spChg chg="mod">
          <ac:chgData name="Daniel Pearson" userId="72e1c3a8-cc60-4ee2-b2f8-868c232f7ec8" providerId="ADAL" clId="{A0A8E37A-6791-44ED-9718-319DE720C500}" dt="2025-09-09T07:39:56.364" v="328" actId="790"/>
          <ac:spMkLst>
            <pc:docMk/>
            <pc:sldMk cId="4087152618" sldId="601"/>
            <ac:spMk id="4" creationId="{40CE9A14-E312-CA42-6624-93C1A9000391}"/>
          </ac:spMkLst>
        </pc:spChg>
      </pc:sldChg>
      <pc:sldChg chg="modSp mod">
        <pc:chgData name="Daniel Pearson" userId="72e1c3a8-cc60-4ee2-b2f8-868c232f7ec8" providerId="ADAL" clId="{A0A8E37A-6791-44ED-9718-319DE720C500}" dt="2025-09-09T07:39:56.364" v="328" actId="790"/>
        <pc:sldMkLst>
          <pc:docMk/>
          <pc:sldMk cId="3240248715" sldId="602"/>
        </pc:sldMkLst>
        <pc:spChg chg="mod">
          <ac:chgData name="Daniel Pearson" userId="72e1c3a8-cc60-4ee2-b2f8-868c232f7ec8" providerId="ADAL" clId="{A0A8E37A-6791-44ED-9718-319DE720C500}" dt="2025-09-09T07:39:56.364" v="328" actId="790"/>
          <ac:spMkLst>
            <pc:docMk/>
            <pc:sldMk cId="3240248715" sldId="602"/>
            <ac:spMk id="3" creationId="{EA094361-2393-6629-9A81-4955F4B1C9D6}"/>
          </ac:spMkLst>
        </pc:spChg>
      </pc:sldChg>
      <pc:sldChg chg="modSp mod">
        <pc:chgData name="Daniel Pearson" userId="72e1c3a8-cc60-4ee2-b2f8-868c232f7ec8" providerId="ADAL" clId="{A0A8E37A-6791-44ED-9718-319DE720C500}" dt="2025-09-09T07:39:56.364" v="328" actId="790"/>
        <pc:sldMkLst>
          <pc:docMk/>
          <pc:sldMk cId="3927328959" sldId="603"/>
        </pc:sldMkLst>
        <pc:spChg chg="mod">
          <ac:chgData name="Daniel Pearson" userId="72e1c3a8-cc60-4ee2-b2f8-868c232f7ec8" providerId="ADAL" clId="{A0A8E37A-6791-44ED-9718-319DE720C500}" dt="2025-09-09T07:39:56.364" v="328" actId="790"/>
          <ac:spMkLst>
            <pc:docMk/>
            <pc:sldMk cId="3927328959" sldId="603"/>
            <ac:spMk id="3" creationId="{0EEC7601-A26C-D34B-37F5-58061740CA4C}"/>
          </ac:spMkLst>
        </pc:spChg>
        <pc:spChg chg="mod">
          <ac:chgData name="Daniel Pearson" userId="72e1c3a8-cc60-4ee2-b2f8-868c232f7ec8" providerId="ADAL" clId="{A0A8E37A-6791-44ED-9718-319DE720C500}" dt="2025-09-09T07:39:56.364" v="328" actId="790"/>
          <ac:spMkLst>
            <pc:docMk/>
            <pc:sldMk cId="3927328959" sldId="603"/>
            <ac:spMk id="4" creationId="{008CC047-9F41-F1E1-DE82-64E066B849F6}"/>
          </ac:spMkLst>
        </pc:spChg>
        <pc:spChg chg="mod">
          <ac:chgData name="Daniel Pearson" userId="72e1c3a8-cc60-4ee2-b2f8-868c232f7ec8" providerId="ADAL" clId="{A0A8E37A-6791-44ED-9718-319DE720C500}" dt="2025-09-09T07:39:56.364" v="328" actId="790"/>
          <ac:spMkLst>
            <pc:docMk/>
            <pc:sldMk cId="3927328959" sldId="603"/>
            <ac:spMk id="5" creationId="{B972B132-2B44-4CEB-0EDD-5484BCC12E01}"/>
          </ac:spMkLst>
        </pc:spChg>
        <pc:spChg chg="mod">
          <ac:chgData name="Daniel Pearson" userId="72e1c3a8-cc60-4ee2-b2f8-868c232f7ec8" providerId="ADAL" clId="{A0A8E37A-6791-44ED-9718-319DE720C500}" dt="2025-09-09T07:39:56.364" v="328" actId="790"/>
          <ac:spMkLst>
            <pc:docMk/>
            <pc:sldMk cId="3927328959" sldId="603"/>
            <ac:spMk id="7" creationId="{8B68D8DA-8792-3F51-1A2C-A4DA9032D6AE}"/>
          </ac:spMkLst>
        </pc:spChg>
        <pc:spChg chg="mod">
          <ac:chgData name="Daniel Pearson" userId="72e1c3a8-cc60-4ee2-b2f8-868c232f7ec8" providerId="ADAL" clId="{A0A8E37A-6791-44ED-9718-319DE720C500}" dt="2025-09-09T07:39:56.364" v="328" actId="790"/>
          <ac:spMkLst>
            <pc:docMk/>
            <pc:sldMk cId="3927328959" sldId="603"/>
            <ac:spMk id="8" creationId="{5B0A905C-869E-4C3A-B4BC-347C3B20F45B}"/>
          </ac:spMkLst>
        </pc:spChg>
        <pc:spChg chg="mod">
          <ac:chgData name="Daniel Pearson" userId="72e1c3a8-cc60-4ee2-b2f8-868c232f7ec8" providerId="ADAL" clId="{A0A8E37A-6791-44ED-9718-319DE720C500}" dt="2025-09-09T07:39:56.364" v="328" actId="790"/>
          <ac:spMkLst>
            <pc:docMk/>
            <pc:sldMk cId="3927328959" sldId="603"/>
            <ac:spMk id="9" creationId="{09045E27-86A7-BF27-8FA5-48FA08A2A470}"/>
          </ac:spMkLst>
        </pc:spChg>
        <pc:spChg chg="mod">
          <ac:chgData name="Daniel Pearson" userId="72e1c3a8-cc60-4ee2-b2f8-868c232f7ec8" providerId="ADAL" clId="{A0A8E37A-6791-44ED-9718-319DE720C500}" dt="2025-09-09T07:39:56.364" v="328" actId="790"/>
          <ac:spMkLst>
            <pc:docMk/>
            <pc:sldMk cId="3927328959" sldId="603"/>
            <ac:spMk id="13" creationId="{67FB82F0-28A0-D64A-119E-DBC5D11C81C8}"/>
          </ac:spMkLst>
        </pc:spChg>
        <pc:spChg chg="mod">
          <ac:chgData name="Daniel Pearson" userId="72e1c3a8-cc60-4ee2-b2f8-868c232f7ec8" providerId="ADAL" clId="{A0A8E37A-6791-44ED-9718-319DE720C500}" dt="2025-09-09T07:39:56.364" v="328" actId="790"/>
          <ac:spMkLst>
            <pc:docMk/>
            <pc:sldMk cId="3927328959" sldId="603"/>
            <ac:spMk id="15" creationId="{F8C951EE-3BF5-6360-835A-AFC8303546AD}"/>
          </ac:spMkLst>
        </pc:spChg>
        <pc:spChg chg="mod">
          <ac:chgData name="Daniel Pearson" userId="72e1c3a8-cc60-4ee2-b2f8-868c232f7ec8" providerId="ADAL" clId="{A0A8E37A-6791-44ED-9718-319DE720C500}" dt="2025-09-09T07:39:56.364" v="328" actId="790"/>
          <ac:spMkLst>
            <pc:docMk/>
            <pc:sldMk cId="3927328959" sldId="603"/>
            <ac:spMk id="16" creationId="{99B1AE2F-F048-B617-F8D9-961951D760B0}"/>
          </ac:spMkLst>
        </pc:spChg>
        <pc:spChg chg="mod">
          <ac:chgData name="Daniel Pearson" userId="72e1c3a8-cc60-4ee2-b2f8-868c232f7ec8" providerId="ADAL" clId="{A0A8E37A-6791-44ED-9718-319DE720C500}" dt="2025-09-09T07:39:56.364" v="328" actId="790"/>
          <ac:spMkLst>
            <pc:docMk/>
            <pc:sldMk cId="3927328959" sldId="603"/>
            <ac:spMk id="18" creationId="{683EE47A-0EA3-5C61-83B3-020DE808849A}"/>
          </ac:spMkLst>
        </pc:spChg>
      </pc:sldChg>
      <pc:sldChg chg="modSp mod">
        <pc:chgData name="Daniel Pearson" userId="72e1c3a8-cc60-4ee2-b2f8-868c232f7ec8" providerId="ADAL" clId="{A0A8E37A-6791-44ED-9718-319DE720C500}" dt="2025-09-09T07:39:56.364" v="328" actId="790"/>
        <pc:sldMkLst>
          <pc:docMk/>
          <pc:sldMk cId="2032302538" sldId="604"/>
        </pc:sldMkLst>
        <pc:spChg chg="mod">
          <ac:chgData name="Daniel Pearson" userId="72e1c3a8-cc60-4ee2-b2f8-868c232f7ec8" providerId="ADAL" clId="{A0A8E37A-6791-44ED-9718-319DE720C500}" dt="2025-09-09T07:39:56.364" v="328" actId="790"/>
          <ac:spMkLst>
            <pc:docMk/>
            <pc:sldMk cId="2032302538" sldId="604"/>
            <ac:spMk id="2" creationId="{E5FBB879-95B8-E337-C2E6-28860EE1F7A2}"/>
          </ac:spMkLst>
        </pc:spChg>
        <pc:spChg chg="mod">
          <ac:chgData name="Daniel Pearson" userId="72e1c3a8-cc60-4ee2-b2f8-868c232f7ec8" providerId="ADAL" clId="{A0A8E37A-6791-44ED-9718-319DE720C500}" dt="2025-09-09T07:39:56.364" v="328" actId="790"/>
          <ac:spMkLst>
            <pc:docMk/>
            <pc:sldMk cId="2032302538" sldId="604"/>
            <ac:spMk id="3" creationId="{5A285594-CECF-BCBD-3704-33696BD3F305}"/>
          </ac:spMkLst>
        </pc:spChg>
        <pc:spChg chg="mod">
          <ac:chgData name="Daniel Pearson" userId="72e1c3a8-cc60-4ee2-b2f8-868c232f7ec8" providerId="ADAL" clId="{A0A8E37A-6791-44ED-9718-319DE720C500}" dt="2025-09-09T07:39:56.364" v="328" actId="790"/>
          <ac:spMkLst>
            <pc:docMk/>
            <pc:sldMk cId="2032302538" sldId="604"/>
            <ac:spMk id="4" creationId="{D9EC49A3-C354-3560-B3A9-7AAF9CF3B990}"/>
          </ac:spMkLst>
        </pc:spChg>
        <pc:spChg chg="mod">
          <ac:chgData name="Daniel Pearson" userId="72e1c3a8-cc60-4ee2-b2f8-868c232f7ec8" providerId="ADAL" clId="{A0A8E37A-6791-44ED-9718-319DE720C500}" dt="2025-09-09T07:39:56.364" v="328" actId="790"/>
          <ac:spMkLst>
            <pc:docMk/>
            <pc:sldMk cId="2032302538" sldId="604"/>
            <ac:spMk id="8" creationId="{DC2A15CD-CBD4-BB40-4B81-9C22C3B6E610}"/>
          </ac:spMkLst>
        </pc:spChg>
      </pc:sldChg>
      <pc:sldChg chg="modSp mod">
        <pc:chgData name="Daniel Pearson" userId="72e1c3a8-cc60-4ee2-b2f8-868c232f7ec8" providerId="ADAL" clId="{A0A8E37A-6791-44ED-9718-319DE720C500}" dt="2025-09-09T07:39:56.364" v="328" actId="790"/>
        <pc:sldMkLst>
          <pc:docMk/>
          <pc:sldMk cId="3277913054" sldId="605"/>
        </pc:sldMkLst>
        <pc:spChg chg="mod">
          <ac:chgData name="Daniel Pearson" userId="72e1c3a8-cc60-4ee2-b2f8-868c232f7ec8" providerId="ADAL" clId="{A0A8E37A-6791-44ED-9718-319DE720C500}" dt="2025-09-09T07:39:56.364" v="328" actId="790"/>
          <ac:spMkLst>
            <pc:docMk/>
            <pc:sldMk cId="3277913054" sldId="605"/>
            <ac:spMk id="3" creationId="{DCB8C196-D463-11C3-0FF3-2CECE73EF6BE}"/>
          </ac:spMkLst>
        </pc:spChg>
        <pc:spChg chg="mod">
          <ac:chgData name="Daniel Pearson" userId="72e1c3a8-cc60-4ee2-b2f8-868c232f7ec8" providerId="ADAL" clId="{A0A8E37A-6791-44ED-9718-319DE720C500}" dt="2025-09-09T07:39:56.364" v="328" actId="790"/>
          <ac:spMkLst>
            <pc:docMk/>
            <pc:sldMk cId="3277913054" sldId="605"/>
            <ac:spMk id="4" creationId="{1B173291-D708-833E-1FA7-BB3AAE383F3A}"/>
          </ac:spMkLst>
        </pc:spChg>
        <pc:spChg chg="mod">
          <ac:chgData name="Daniel Pearson" userId="72e1c3a8-cc60-4ee2-b2f8-868c232f7ec8" providerId="ADAL" clId="{A0A8E37A-6791-44ED-9718-319DE720C500}" dt="2025-09-09T07:39:56.364" v="328" actId="790"/>
          <ac:spMkLst>
            <pc:docMk/>
            <pc:sldMk cId="3277913054" sldId="605"/>
            <ac:spMk id="5" creationId="{A188030D-A6C0-B9A1-D498-D3477BD0B964}"/>
          </ac:spMkLst>
        </pc:spChg>
        <pc:spChg chg="mod">
          <ac:chgData name="Daniel Pearson" userId="72e1c3a8-cc60-4ee2-b2f8-868c232f7ec8" providerId="ADAL" clId="{A0A8E37A-6791-44ED-9718-319DE720C500}" dt="2025-09-09T07:39:56.364" v="328" actId="790"/>
          <ac:spMkLst>
            <pc:docMk/>
            <pc:sldMk cId="3277913054" sldId="605"/>
            <ac:spMk id="6" creationId="{5EA107E3-DA5F-8132-37BF-B14FDA4F5EAA}"/>
          </ac:spMkLst>
        </pc:spChg>
        <pc:spChg chg="mod">
          <ac:chgData name="Daniel Pearson" userId="72e1c3a8-cc60-4ee2-b2f8-868c232f7ec8" providerId="ADAL" clId="{A0A8E37A-6791-44ED-9718-319DE720C500}" dt="2025-09-09T07:39:56.364" v="328" actId="790"/>
          <ac:spMkLst>
            <pc:docMk/>
            <pc:sldMk cId="3277913054" sldId="605"/>
            <ac:spMk id="7" creationId="{A4002B00-D59F-BA5E-7062-840471BD9ACE}"/>
          </ac:spMkLst>
        </pc:spChg>
        <pc:spChg chg="mod">
          <ac:chgData name="Daniel Pearson" userId="72e1c3a8-cc60-4ee2-b2f8-868c232f7ec8" providerId="ADAL" clId="{A0A8E37A-6791-44ED-9718-319DE720C500}" dt="2025-09-09T07:39:56.364" v="328" actId="790"/>
          <ac:spMkLst>
            <pc:docMk/>
            <pc:sldMk cId="3277913054" sldId="605"/>
            <ac:spMk id="8" creationId="{40EDA08A-5F52-23AA-55BB-3AA2D6D01852}"/>
          </ac:spMkLst>
        </pc:spChg>
        <pc:spChg chg="mod">
          <ac:chgData name="Daniel Pearson" userId="72e1c3a8-cc60-4ee2-b2f8-868c232f7ec8" providerId="ADAL" clId="{A0A8E37A-6791-44ED-9718-319DE720C500}" dt="2025-09-09T07:39:56.364" v="328" actId="790"/>
          <ac:spMkLst>
            <pc:docMk/>
            <pc:sldMk cId="3277913054" sldId="605"/>
            <ac:spMk id="9" creationId="{BA05BD15-1CBE-4B98-8A03-78C67FD905F0}"/>
          </ac:spMkLst>
        </pc:spChg>
      </pc:sldChg>
      <pc:sldChg chg="modSp mod">
        <pc:chgData name="Daniel Pearson" userId="72e1c3a8-cc60-4ee2-b2f8-868c232f7ec8" providerId="ADAL" clId="{A0A8E37A-6791-44ED-9718-319DE720C500}" dt="2025-09-09T07:39:56.364" v="328" actId="790"/>
        <pc:sldMkLst>
          <pc:docMk/>
          <pc:sldMk cId="1878489910" sldId="606"/>
        </pc:sldMkLst>
        <pc:spChg chg="mod">
          <ac:chgData name="Daniel Pearson" userId="72e1c3a8-cc60-4ee2-b2f8-868c232f7ec8" providerId="ADAL" clId="{A0A8E37A-6791-44ED-9718-319DE720C500}" dt="2025-09-09T07:39:56.364" v="328" actId="790"/>
          <ac:spMkLst>
            <pc:docMk/>
            <pc:sldMk cId="1878489910" sldId="606"/>
            <ac:spMk id="2" creationId="{73E42CE0-D709-49A5-B842-A1D5BB649F26}"/>
          </ac:spMkLst>
        </pc:spChg>
        <pc:spChg chg="mod">
          <ac:chgData name="Daniel Pearson" userId="72e1c3a8-cc60-4ee2-b2f8-868c232f7ec8" providerId="ADAL" clId="{A0A8E37A-6791-44ED-9718-319DE720C500}" dt="2025-09-09T07:39:56.364" v="328" actId="790"/>
          <ac:spMkLst>
            <pc:docMk/>
            <pc:sldMk cId="1878489910" sldId="606"/>
            <ac:spMk id="4" creationId="{21228B4A-C41F-D43E-49DF-06B170D2FC5A}"/>
          </ac:spMkLst>
        </pc:spChg>
        <pc:spChg chg="mod">
          <ac:chgData name="Daniel Pearson" userId="72e1c3a8-cc60-4ee2-b2f8-868c232f7ec8" providerId="ADAL" clId="{A0A8E37A-6791-44ED-9718-319DE720C500}" dt="2025-09-09T07:39:56.364" v="328" actId="790"/>
          <ac:spMkLst>
            <pc:docMk/>
            <pc:sldMk cId="1878489910" sldId="606"/>
            <ac:spMk id="6" creationId="{D38D4F8A-95A2-3B40-6C5E-169E99526FDC}"/>
          </ac:spMkLst>
        </pc:spChg>
      </pc:sldChg>
      <pc:sldChg chg="modSp mod">
        <pc:chgData name="Daniel Pearson" userId="72e1c3a8-cc60-4ee2-b2f8-868c232f7ec8" providerId="ADAL" clId="{A0A8E37A-6791-44ED-9718-319DE720C500}" dt="2025-09-09T07:39:56.364" v="328" actId="790"/>
        <pc:sldMkLst>
          <pc:docMk/>
          <pc:sldMk cId="2262587068" sldId="607"/>
        </pc:sldMkLst>
        <pc:spChg chg="mod">
          <ac:chgData name="Daniel Pearson" userId="72e1c3a8-cc60-4ee2-b2f8-868c232f7ec8" providerId="ADAL" clId="{A0A8E37A-6791-44ED-9718-319DE720C500}" dt="2025-09-09T07:39:56.364" v="328" actId="790"/>
          <ac:spMkLst>
            <pc:docMk/>
            <pc:sldMk cId="2262587068" sldId="607"/>
            <ac:spMk id="2" creationId="{C9B215EC-020D-33BE-4770-CA8855067160}"/>
          </ac:spMkLst>
        </pc:spChg>
        <pc:spChg chg="mod">
          <ac:chgData name="Daniel Pearson" userId="72e1c3a8-cc60-4ee2-b2f8-868c232f7ec8" providerId="ADAL" clId="{A0A8E37A-6791-44ED-9718-319DE720C500}" dt="2025-09-09T07:39:56.364" v="328" actId="790"/>
          <ac:spMkLst>
            <pc:docMk/>
            <pc:sldMk cId="2262587068" sldId="607"/>
            <ac:spMk id="4" creationId="{5D1157E9-388E-5A11-8976-699E1BAEA373}"/>
          </ac:spMkLst>
        </pc:spChg>
        <pc:spChg chg="mod">
          <ac:chgData name="Daniel Pearson" userId="72e1c3a8-cc60-4ee2-b2f8-868c232f7ec8" providerId="ADAL" clId="{A0A8E37A-6791-44ED-9718-319DE720C500}" dt="2025-09-09T07:39:56.364" v="328" actId="790"/>
          <ac:spMkLst>
            <pc:docMk/>
            <pc:sldMk cId="2262587068" sldId="607"/>
            <ac:spMk id="6" creationId="{88FD42B0-147C-F83F-F9EB-68519474A717}"/>
          </ac:spMkLst>
        </pc:spChg>
      </pc:sldChg>
      <pc:sldChg chg="modSp mod">
        <pc:chgData name="Daniel Pearson" userId="72e1c3a8-cc60-4ee2-b2f8-868c232f7ec8" providerId="ADAL" clId="{A0A8E37A-6791-44ED-9718-319DE720C500}" dt="2025-09-09T07:39:56.364" v="328" actId="790"/>
        <pc:sldMkLst>
          <pc:docMk/>
          <pc:sldMk cId="3756241502" sldId="608"/>
        </pc:sldMkLst>
        <pc:spChg chg="mod">
          <ac:chgData name="Daniel Pearson" userId="72e1c3a8-cc60-4ee2-b2f8-868c232f7ec8" providerId="ADAL" clId="{A0A8E37A-6791-44ED-9718-319DE720C500}" dt="2025-09-09T07:39:56.364" v="328" actId="790"/>
          <ac:spMkLst>
            <pc:docMk/>
            <pc:sldMk cId="3756241502" sldId="608"/>
            <ac:spMk id="2" creationId="{EA4E72B9-0B70-9EE9-CD13-0CDB5DB7DA73}"/>
          </ac:spMkLst>
        </pc:spChg>
        <pc:spChg chg="mod">
          <ac:chgData name="Daniel Pearson" userId="72e1c3a8-cc60-4ee2-b2f8-868c232f7ec8" providerId="ADAL" clId="{A0A8E37A-6791-44ED-9718-319DE720C500}" dt="2025-09-09T07:39:56.364" v="328" actId="790"/>
          <ac:spMkLst>
            <pc:docMk/>
            <pc:sldMk cId="3756241502" sldId="608"/>
            <ac:spMk id="4" creationId="{340B0281-6D61-A75F-A0C9-B201A8A2705E}"/>
          </ac:spMkLst>
        </pc:spChg>
        <pc:spChg chg="mod">
          <ac:chgData name="Daniel Pearson" userId="72e1c3a8-cc60-4ee2-b2f8-868c232f7ec8" providerId="ADAL" clId="{A0A8E37A-6791-44ED-9718-319DE720C500}" dt="2025-09-09T07:39:56.364" v="328" actId="790"/>
          <ac:spMkLst>
            <pc:docMk/>
            <pc:sldMk cId="3756241502" sldId="608"/>
            <ac:spMk id="6" creationId="{BDCC1047-EDD3-F680-5D4B-1E57310242D3}"/>
          </ac:spMkLst>
        </pc:spChg>
      </pc:sldChg>
      <pc:sldChg chg="modSp mod">
        <pc:chgData name="Daniel Pearson" userId="72e1c3a8-cc60-4ee2-b2f8-868c232f7ec8" providerId="ADAL" clId="{A0A8E37A-6791-44ED-9718-319DE720C500}" dt="2025-09-09T07:39:56.364" v="328" actId="790"/>
        <pc:sldMkLst>
          <pc:docMk/>
          <pc:sldMk cId="1562584210" sldId="609"/>
        </pc:sldMkLst>
        <pc:spChg chg="mod">
          <ac:chgData name="Daniel Pearson" userId="72e1c3a8-cc60-4ee2-b2f8-868c232f7ec8" providerId="ADAL" clId="{A0A8E37A-6791-44ED-9718-319DE720C500}" dt="2025-09-09T07:39:56.364" v="328" actId="790"/>
          <ac:spMkLst>
            <pc:docMk/>
            <pc:sldMk cId="1562584210" sldId="609"/>
            <ac:spMk id="2" creationId="{7691536A-1736-2AAE-F546-81E0BC18CFC5}"/>
          </ac:spMkLst>
        </pc:spChg>
        <pc:spChg chg="mod">
          <ac:chgData name="Daniel Pearson" userId="72e1c3a8-cc60-4ee2-b2f8-868c232f7ec8" providerId="ADAL" clId="{A0A8E37A-6791-44ED-9718-319DE720C500}" dt="2025-09-09T07:39:56.364" v="328" actId="790"/>
          <ac:spMkLst>
            <pc:docMk/>
            <pc:sldMk cId="1562584210" sldId="609"/>
            <ac:spMk id="4" creationId="{DF50CDB2-5BE6-B33B-4D9F-90771E639946}"/>
          </ac:spMkLst>
        </pc:spChg>
        <pc:spChg chg="mod">
          <ac:chgData name="Daniel Pearson" userId="72e1c3a8-cc60-4ee2-b2f8-868c232f7ec8" providerId="ADAL" clId="{A0A8E37A-6791-44ED-9718-319DE720C500}" dt="2025-09-09T07:39:56.364" v="328" actId="790"/>
          <ac:spMkLst>
            <pc:docMk/>
            <pc:sldMk cId="1562584210" sldId="609"/>
            <ac:spMk id="6" creationId="{32C32320-58F0-679C-D344-9D29F0AEF6E0}"/>
          </ac:spMkLst>
        </pc:spChg>
      </pc:sldChg>
      <pc:sldChg chg="modSp mod">
        <pc:chgData name="Daniel Pearson" userId="72e1c3a8-cc60-4ee2-b2f8-868c232f7ec8" providerId="ADAL" clId="{A0A8E37A-6791-44ED-9718-319DE720C500}" dt="2025-09-09T07:39:56.364" v="328" actId="790"/>
        <pc:sldMkLst>
          <pc:docMk/>
          <pc:sldMk cId="3225087420" sldId="613"/>
        </pc:sldMkLst>
        <pc:spChg chg="mod">
          <ac:chgData name="Daniel Pearson" userId="72e1c3a8-cc60-4ee2-b2f8-868c232f7ec8" providerId="ADAL" clId="{A0A8E37A-6791-44ED-9718-319DE720C500}" dt="2025-09-09T07:39:56.364" v="328" actId="790"/>
          <ac:spMkLst>
            <pc:docMk/>
            <pc:sldMk cId="3225087420" sldId="613"/>
            <ac:spMk id="3" creationId="{7C236224-1AF1-911B-A15C-A23A1630CDA5}"/>
          </ac:spMkLst>
        </pc:spChg>
        <pc:spChg chg="mod">
          <ac:chgData name="Daniel Pearson" userId="72e1c3a8-cc60-4ee2-b2f8-868c232f7ec8" providerId="ADAL" clId="{A0A8E37A-6791-44ED-9718-319DE720C500}" dt="2025-09-09T07:39:56.364" v="328" actId="790"/>
          <ac:spMkLst>
            <pc:docMk/>
            <pc:sldMk cId="3225087420" sldId="613"/>
            <ac:spMk id="4" creationId="{50F6CE14-7C78-0FFB-3719-4AB9D22E7CA9}"/>
          </ac:spMkLst>
        </pc:spChg>
        <pc:graphicFrameChg chg="modGraphic">
          <ac:chgData name="Daniel Pearson" userId="72e1c3a8-cc60-4ee2-b2f8-868c232f7ec8" providerId="ADAL" clId="{A0A8E37A-6791-44ED-9718-319DE720C500}" dt="2025-09-09T07:39:56.364" v="328" actId="790"/>
          <ac:graphicFrameMkLst>
            <pc:docMk/>
            <pc:sldMk cId="3225087420" sldId="613"/>
            <ac:graphicFrameMk id="2" creationId="{6D9FD0D2-55D2-3E3C-3C83-A6C26D2A2580}"/>
          </ac:graphicFrameMkLst>
        </pc:graphicFrameChg>
      </pc:sldChg>
      <pc:sldChg chg="modSp mod">
        <pc:chgData name="Daniel Pearson" userId="72e1c3a8-cc60-4ee2-b2f8-868c232f7ec8" providerId="ADAL" clId="{A0A8E37A-6791-44ED-9718-319DE720C500}" dt="2025-09-09T07:39:56.364" v="328" actId="790"/>
        <pc:sldMkLst>
          <pc:docMk/>
          <pc:sldMk cId="3769159118" sldId="614"/>
        </pc:sldMkLst>
        <pc:spChg chg="mod">
          <ac:chgData name="Daniel Pearson" userId="72e1c3a8-cc60-4ee2-b2f8-868c232f7ec8" providerId="ADAL" clId="{A0A8E37A-6791-44ED-9718-319DE720C500}" dt="2025-09-09T07:39:56.364" v="328" actId="790"/>
          <ac:spMkLst>
            <pc:docMk/>
            <pc:sldMk cId="3769159118" sldId="614"/>
            <ac:spMk id="2" creationId="{A94F3EDE-D547-E2E8-9F4F-873193BF959C}"/>
          </ac:spMkLst>
        </pc:spChg>
        <pc:spChg chg="mod">
          <ac:chgData name="Daniel Pearson" userId="72e1c3a8-cc60-4ee2-b2f8-868c232f7ec8" providerId="ADAL" clId="{A0A8E37A-6791-44ED-9718-319DE720C500}" dt="2025-09-09T07:39:56.364" v="328" actId="790"/>
          <ac:spMkLst>
            <pc:docMk/>
            <pc:sldMk cId="3769159118" sldId="614"/>
            <ac:spMk id="3" creationId="{767F70F4-5EA1-F11D-7707-ACDC7AFF3A78}"/>
          </ac:spMkLst>
        </pc:spChg>
        <pc:graphicFrameChg chg="modGraphic">
          <ac:chgData name="Daniel Pearson" userId="72e1c3a8-cc60-4ee2-b2f8-868c232f7ec8" providerId="ADAL" clId="{A0A8E37A-6791-44ED-9718-319DE720C500}" dt="2025-09-09T07:39:56.364" v="328" actId="790"/>
          <ac:graphicFrameMkLst>
            <pc:docMk/>
            <pc:sldMk cId="3769159118" sldId="614"/>
            <ac:graphicFrameMk id="4" creationId="{3B4CF00E-BDC3-FAF1-CE1A-132B168C568D}"/>
          </ac:graphicFrameMkLst>
        </pc:graphicFrameChg>
      </pc:sldChg>
      <pc:sldChg chg="modSp mod">
        <pc:chgData name="Daniel Pearson" userId="72e1c3a8-cc60-4ee2-b2f8-868c232f7ec8" providerId="ADAL" clId="{A0A8E37A-6791-44ED-9718-319DE720C500}" dt="2025-09-09T07:39:56.364" v="328" actId="790"/>
        <pc:sldMkLst>
          <pc:docMk/>
          <pc:sldMk cId="2613339881" sldId="7478"/>
        </pc:sldMkLst>
        <pc:spChg chg="mod">
          <ac:chgData name="Daniel Pearson" userId="72e1c3a8-cc60-4ee2-b2f8-868c232f7ec8" providerId="ADAL" clId="{A0A8E37A-6791-44ED-9718-319DE720C500}" dt="2025-09-09T07:39:56.364" v="328" actId="790"/>
          <ac:spMkLst>
            <pc:docMk/>
            <pc:sldMk cId="2613339881" sldId="7478"/>
            <ac:spMk id="2" creationId="{00000000-0000-0000-0000-000000000000}"/>
          </ac:spMkLst>
        </pc:spChg>
        <pc:spChg chg="mod">
          <ac:chgData name="Daniel Pearson" userId="72e1c3a8-cc60-4ee2-b2f8-868c232f7ec8" providerId="ADAL" clId="{A0A8E37A-6791-44ED-9718-319DE720C500}" dt="2025-09-09T07:39:56.364" v="328" actId="790"/>
          <ac:spMkLst>
            <pc:docMk/>
            <pc:sldMk cId="2613339881" sldId="7478"/>
            <ac:spMk id="4" creationId="{00000000-0000-0000-0000-000000000000}"/>
          </ac:spMkLst>
        </pc:spChg>
        <pc:spChg chg="mod">
          <ac:chgData name="Daniel Pearson" userId="72e1c3a8-cc60-4ee2-b2f8-868c232f7ec8" providerId="ADAL" clId="{A0A8E37A-6791-44ED-9718-319DE720C500}" dt="2025-09-09T07:39:56.364" v="328" actId="790"/>
          <ac:spMkLst>
            <pc:docMk/>
            <pc:sldMk cId="2613339881" sldId="7478"/>
            <ac:spMk id="7" creationId="{38BA6973-1FB3-5301-876F-2B980A8A5054}"/>
          </ac:spMkLst>
        </pc:spChg>
      </pc:sldChg>
      <pc:sldChg chg="modSp mod">
        <pc:chgData name="Daniel Pearson" userId="72e1c3a8-cc60-4ee2-b2f8-868c232f7ec8" providerId="ADAL" clId="{A0A8E37A-6791-44ED-9718-319DE720C500}" dt="2025-09-09T07:39:56.364" v="328" actId="790"/>
        <pc:sldMkLst>
          <pc:docMk/>
          <pc:sldMk cId="2452554428" sldId="7479"/>
        </pc:sldMkLst>
        <pc:spChg chg="mod">
          <ac:chgData name="Daniel Pearson" userId="72e1c3a8-cc60-4ee2-b2f8-868c232f7ec8" providerId="ADAL" clId="{A0A8E37A-6791-44ED-9718-319DE720C500}" dt="2025-09-09T07:39:56.364" v="328" actId="790"/>
          <ac:spMkLst>
            <pc:docMk/>
            <pc:sldMk cId="2452554428" sldId="7479"/>
            <ac:spMk id="2" creationId="{78B0D2E7-9AF0-223F-FF52-6F3BF1EF2CB3}"/>
          </ac:spMkLst>
        </pc:spChg>
        <pc:spChg chg="mod">
          <ac:chgData name="Daniel Pearson" userId="72e1c3a8-cc60-4ee2-b2f8-868c232f7ec8" providerId="ADAL" clId="{A0A8E37A-6791-44ED-9718-319DE720C500}" dt="2025-09-09T07:39:56.364" v="328" actId="790"/>
          <ac:spMkLst>
            <pc:docMk/>
            <pc:sldMk cId="2452554428" sldId="7479"/>
            <ac:spMk id="4" creationId="{E0CA5EEC-EBD6-3CB9-0723-97E216F7FFEC}"/>
          </ac:spMkLst>
        </pc:spChg>
        <pc:spChg chg="mod">
          <ac:chgData name="Daniel Pearson" userId="72e1c3a8-cc60-4ee2-b2f8-868c232f7ec8" providerId="ADAL" clId="{A0A8E37A-6791-44ED-9718-319DE720C500}" dt="2025-09-09T07:39:56.364" v="328" actId="790"/>
          <ac:spMkLst>
            <pc:docMk/>
            <pc:sldMk cId="2452554428" sldId="7479"/>
            <ac:spMk id="7" creationId="{D9468511-08E4-A21D-78A8-EFB39FA6E7CA}"/>
          </ac:spMkLst>
        </pc:spChg>
        <pc:spChg chg="mod">
          <ac:chgData name="Daniel Pearson" userId="72e1c3a8-cc60-4ee2-b2f8-868c232f7ec8" providerId="ADAL" clId="{A0A8E37A-6791-44ED-9718-319DE720C500}" dt="2025-09-09T07:39:56.364" v="328" actId="790"/>
          <ac:spMkLst>
            <pc:docMk/>
            <pc:sldMk cId="2452554428" sldId="7479"/>
            <ac:spMk id="8" creationId="{5B381601-9BDF-4DE4-0376-F2BC37F50F4A}"/>
          </ac:spMkLst>
        </pc:spChg>
        <pc:spChg chg="mod">
          <ac:chgData name="Daniel Pearson" userId="72e1c3a8-cc60-4ee2-b2f8-868c232f7ec8" providerId="ADAL" clId="{A0A8E37A-6791-44ED-9718-319DE720C500}" dt="2025-09-09T07:39:56.364" v="328" actId="790"/>
          <ac:spMkLst>
            <pc:docMk/>
            <pc:sldMk cId="2452554428" sldId="7479"/>
            <ac:spMk id="9" creationId="{3C9D7E06-80E1-5168-812E-6323D6534529}"/>
          </ac:spMkLst>
        </pc:spChg>
        <pc:spChg chg="mod">
          <ac:chgData name="Daniel Pearson" userId="72e1c3a8-cc60-4ee2-b2f8-868c232f7ec8" providerId="ADAL" clId="{A0A8E37A-6791-44ED-9718-319DE720C500}" dt="2025-09-09T07:39:56.364" v="328" actId="790"/>
          <ac:spMkLst>
            <pc:docMk/>
            <pc:sldMk cId="2452554428" sldId="7479"/>
            <ac:spMk id="10" creationId="{89371C13-E086-43B9-4EB7-28BC2BD29141}"/>
          </ac:spMkLst>
        </pc:spChg>
        <pc:spChg chg="mod">
          <ac:chgData name="Daniel Pearson" userId="72e1c3a8-cc60-4ee2-b2f8-868c232f7ec8" providerId="ADAL" clId="{A0A8E37A-6791-44ED-9718-319DE720C500}" dt="2025-09-09T07:39:56.364" v="328" actId="790"/>
          <ac:spMkLst>
            <pc:docMk/>
            <pc:sldMk cId="2452554428" sldId="7479"/>
            <ac:spMk id="12" creationId="{8F994ACB-3172-7654-DD3B-0DFE29F2CA78}"/>
          </ac:spMkLst>
        </pc:spChg>
        <pc:spChg chg="mod">
          <ac:chgData name="Daniel Pearson" userId="72e1c3a8-cc60-4ee2-b2f8-868c232f7ec8" providerId="ADAL" clId="{A0A8E37A-6791-44ED-9718-319DE720C500}" dt="2025-09-09T07:39:56.364" v="328" actId="790"/>
          <ac:spMkLst>
            <pc:docMk/>
            <pc:sldMk cId="2452554428" sldId="7479"/>
            <ac:spMk id="14" creationId="{FDDECE89-C6A9-4F08-FDA1-11EDB18C7487}"/>
          </ac:spMkLst>
        </pc:spChg>
      </pc:sldChg>
      <pc:sldChg chg="modSp mod">
        <pc:chgData name="Daniel Pearson" userId="72e1c3a8-cc60-4ee2-b2f8-868c232f7ec8" providerId="ADAL" clId="{A0A8E37A-6791-44ED-9718-319DE720C500}" dt="2025-09-09T07:39:56.364" v="328" actId="790"/>
        <pc:sldMkLst>
          <pc:docMk/>
          <pc:sldMk cId="3331952516" sldId="7480"/>
        </pc:sldMkLst>
        <pc:spChg chg="mod">
          <ac:chgData name="Daniel Pearson" userId="72e1c3a8-cc60-4ee2-b2f8-868c232f7ec8" providerId="ADAL" clId="{A0A8E37A-6791-44ED-9718-319DE720C500}" dt="2025-09-09T07:39:56.364" v="328" actId="790"/>
          <ac:spMkLst>
            <pc:docMk/>
            <pc:sldMk cId="3331952516" sldId="7480"/>
            <ac:spMk id="2" creationId="{6429F843-AC17-326E-A072-CF750B696E69}"/>
          </ac:spMkLst>
        </pc:spChg>
        <pc:spChg chg="mod">
          <ac:chgData name="Daniel Pearson" userId="72e1c3a8-cc60-4ee2-b2f8-868c232f7ec8" providerId="ADAL" clId="{A0A8E37A-6791-44ED-9718-319DE720C500}" dt="2025-09-09T07:39:56.364" v="328" actId="790"/>
          <ac:spMkLst>
            <pc:docMk/>
            <pc:sldMk cId="3331952516" sldId="7480"/>
            <ac:spMk id="3" creationId="{58063E56-77D7-007F-73C5-12D32FEC6FB2}"/>
          </ac:spMkLst>
        </pc:spChg>
        <pc:spChg chg="mod">
          <ac:chgData name="Daniel Pearson" userId="72e1c3a8-cc60-4ee2-b2f8-868c232f7ec8" providerId="ADAL" clId="{A0A8E37A-6791-44ED-9718-319DE720C500}" dt="2025-09-09T07:39:56.364" v="328" actId="790"/>
          <ac:spMkLst>
            <pc:docMk/>
            <pc:sldMk cId="3331952516" sldId="7480"/>
            <ac:spMk id="4" creationId="{CA84DB57-C9FA-3150-E045-6893F32C7F41}"/>
          </ac:spMkLst>
        </pc:spChg>
        <pc:spChg chg="mod">
          <ac:chgData name="Daniel Pearson" userId="72e1c3a8-cc60-4ee2-b2f8-868c232f7ec8" providerId="ADAL" clId="{A0A8E37A-6791-44ED-9718-319DE720C500}" dt="2025-09-09T07:39:56.364" v="328" actId="790"/>
          <ac:spMkLst>
            <pc:docMk/>
            <pc:sldMk cId="3331952516" sldId="7480"/>
            <ac:spMk id="5" creationId="{69F45CCE-6D9A-A056-E507-1FC4D19E64F7}"/>
          </ac:spMkLst>
        </pc:spChg>
        <pc:spChg chg="mod">
          <ac:chgData name="Daniel Pearson" userId="72e1c3a8-cc60-4ee2-b2f8-868c232f7ec8" providerId="ADAL" clId="{A0A8E37A-6791-44ED-9718-319DE720C500}" dt="2025-09-09T07:39:56.364" v="328" actId="790"/>
          <ac:spMkLst>
            <pc:docMk/>
            <pc:sldMk cId="3331952516" sldId="7480"/>
            <ac:spMk id="6" creationId="{3F93713A-33C0-1803-F1BE-A8C06CFEAAF5}"/>
          </ac:spMkLst>
        </pc:spChg>
        <pc:spChg chg="mod">
          <ac:chgData name="Daniel Pearson" userId="72e1c3a8-cc60-4ee2-b2f8-868c232f7ec8" providerId="ADAL" clId="{A0A8E37A-6791-44ED-9718-319DE720C500}" dt="2025-09-09T07:39:56.364" v="328" actId="790"/>
          <ac:spMkLst>
            <pc:docMk/>
            <pc:sldMk cId="3331952516" sldId="7480"/>
            <ac:spMk id="7" creationId="{EA587E9C-1A36-EABD-0C8B-D6C0D1F9074E}"/>
          </ac:spMkLst>
        </pc:spChg>
        <pc:spChg chg="mod">
          <ac:chgData name="Daniel Pearson" userId="72e1c3a8-cc60-4ee2-b2f8-868c232f7ec8" providerId="ADAL" clId="{A0A8E37A-6791-44ED-9718-319DE720C500}" dt="2025-09-09T07:39:56.364" v="328" actId="790"/>
          <ac:spMkLst>
            <pc:docMk/>
            <pc:sldMk cId="3331952516" sldId="7480"/>
            <ac:spMk id="8" creationId="{AD6D1F81-BCEE-F35F-4E3E-CDB3B3ECCC58}"/>
          </ac:spMkLst>
        </pc:spChg>
      </pc:sldChg>
      <pc:sldChg chg="modSp mod">
        <pc:chgData name="Daniel Pearson" userId="72e1c3a8-cc60-4ee2-b2f8-868c232f7ec8" providerId="ADAL" clId="{A0A8E37A-6791-44ED-9718-319DE720C500}" dt="2025-09-09T07:39:56.364" v="328" actId="790"/>
        <pc:sldMkLst>
          <pc:docMk/>
          <pc:sldMk cId="1796344025" sldId="7482"/>
        </pc:sldMkLst>
        <pc:spChg chg="mod">
          <ac:chgData name="Daniel Pearson" userId="72e1c3a8-cc60-4ee2-b2f8-868c232f7ec8" providerId="ADAL" clId="{A0A8E37A-6791-44ED-9718-319DE720C500}" dt="2025-09-09T07:39:56.364" v="328" actId="790"/>
          <ac:spMkLst>
            <pc:docMk/>
            <pc:sldMk cId="1796344025" sldId="7482"/>
            <ac:spMk id="2" creationId="{9809C49A-82C3-E429-7B55-D40FD84855AB}"/>
          </ac:spMkLst>
        </pc:spChg>
        <pc:spChg chg="mod">
          <ac:chgData name="Daniel Pearson" userId="72e1c3a8-cc60-4ee2-b2f8-868c232f7ec8" providerId="ADAL" clId="{A0A8E37A-6791-44ED-9718-319DE720C500}" dt="2025-09-09T07:39:56.364" v="328" actId="790"/>
          <ac:spMkLst>
            <pc:docMk/>
            <pc:sldMk cId="1796344025" sldId="7482"/>
            <ac:spMk id="3" creationId="{20B47161-5405-C4AF-7C0C-3E2677E75133}"/>
          </ac:spMkLst>
        </pc:spChg>
        <pc:spChg chg="mod">
          <ac:chgData name="Daniel Pearson" userId="72e1c3a8-cc60-4ee2-b2f8-868c232f7ec8" providerId="ADAL" clId="{A0A8E37A-6791-44ED-9718-319DE720C500}" dt="2025-09-09T07:39:56.364" v="328" actId="790"/>
          <ac:spMkLst>
            <pc:docMk/>
            <pc:sldMk cId="1796344025" sldId="7482"/>
            <ac:spMk id="4" creationId="{13EF6932-1C98-C272-F474-976A394871F3}"/>
          </ac:spMkLst>
        </pc:spChg>
        <pc:spChg chg="mod">
          <ac:chgData name="Daniel Pearson" userId="72e1c3a8-cc60-4ee2-b2f8-868c232f7ec8" providerId="ADAL" clId="{A0A8E37A-6791-44ED-9718-319DE720C500}" dt="2025-09-09T07:39:56.364" v="328" actId="790"/>
          <ac:spMkLst>
            <pc:docMk/>
            <pc:sldMk cId="1796344025" sldId="7482"/>
            <ac:spMk id="5" creationId="{2E2C6559-CB20-22ED-596A-297FBFFF6F9C}"/>
          </ac:spMkLst>
        </pc:spChg>
        <pc:spChg chg="mod">
          <ac:chgData name="Daniel Pearson" userId="72e1c3a8-cc60-4ee2-b2f8-868c232f7ec8" providerId="ADAL" clId="{A0A8E37A-6791-44ED-9718-319DE720C500}" dt="2025-09-09T07:39:56.364" v="328" actId="790"/>
          <ac:spMkLst>
            <pc:docMk/>
            <pc:sldMk cId="1796344025" sldId="7482"/>
            <ac:spMk id="6" creationId="{0625F0BB-0DD3-CDB7-C92E-1C92862D79F9}"/>
          </ac:spMkLst>
        </pc:spChg>
        <pc:spChg chg="mod">
          <ac:chgData name="Daniel Pearson" userId="72e1c3a8-cc60-4ee2-b2f8-868c232f7ec8" providerId="ADAL" clId="{A0A8E37A-6791-44ED-9718-319DE720C500}" dt="2025-09-09T07:39:56.364" v="328" actId="790"/>
          <ac:spMkLst>
            <pc:docMk/>
            <pc:sldMk cId="1796344025" sldId="7482"/>
            <ac:spMk id="7" creationId="{5A142BFD-67EA-1752-BF35-AF2D360135E1}"/>
          </ac:spMkLst>
        </pc:spChg>
        <pc:spChg chg="mod">
          <ac:chgData name="Daniel Pearson" userId="72e1c3a8-cc60-4ee2-b2f8-868c232f7ec8" providerId="ADAL" clId="{A0A8E37A-6791-44ED-9718-319DE720C500}" dt="2025-09-09T07:39:56.364" v="328" actId="790"/>
          <ac:spMkLst>
            <pc:docMk/>
            <pc:sldMk cId="1796344025" sldId="7482"/>
            <ac:spMk id="8" creationId="{805E1C3D-AF30-69C0-D082-0367F29B06C4}"/>
          </ac:spMkLst>
        </pc:spChg>
      </pc:sldChg>
      <pc:sldChg chg="modSp mod">
        <pc:chgData name="Daniel Pearson" userId="72e1c3a8-cc60-4ee2-b2f8-868c232f7ec8" providerId="ADAL" clId="{A0A8E37A-6791-44ED-9718-319DE720C500}" dt="2025-09-09T07:39:56.364" v="328" actId="790"/>
        <pc:sldMkLst>
          <pc:docMk/>
          <pc:sldMk cId="1769274160" sldId="7483"/>
        </pc:sldMkLst>
        <pc:spChg chg="mod">
          <ac:chgData name="Daniel Pearson" userId="72e1c3a8-cc60-4ee2-b2f8-868c232f7ec8" providerId="ADAL" clId="{A0A8E37A-6791-44ED-9718-319DE720C500}" dt="2025-09-09T07:39:56.364" v="328" actId="790"/>
          <ac:spMkLst>
            <pc:docMk/>
            <pc:sldMk cId="1769274160" sldId="7483"/>
            <ac:spMk id="2" creationId="{2F465183-8321-C00C-BF83-F18C424B940C}"/>
          </ac:spMkLst>
        </pc:spChg>
        <pc:spChg chg="mod">
          <ac:chgData name="Daniel Pearson" userId="72e1c3a8-cc60-4ee2-b2f8-868c232f7ec8" providerId="ADAL" clId="{A0A8E37A-6791-44ED-9718-319DE720C500}" dt="2025-09-09T07:39:56.364" v="328" actId="790"/>
          <ac:spMkLst>
            <pc:docMk/>
            <pc:sldMk cId="1769274160" sldId="7483"/>
            <ac:spMk id="3" creationId="{26666441-3F2D-21D4-E1A7-EA58B6047C31}"/>
          </ac:spMkLst>
        </pc:spChg>
        <pc:spChg chg="mod">
          <ac:chgData name="Daniel Pearson" userId="72e1c3a8-cc60-4ee2-b2f8-868c232f7ec8" providerId="ADAL" clId="{A0A8E37A-6791-44ED-9718-319DE720C500}" dt="2025-09-09T07:39:56.364" v="328" actId="790"/>
          <ac:spMkLst>
            <pc:docMk/>
            <pc:sldMk cId="1769274160" sldId="7483"/>
            <ac:spMk id="4" creationId="{68E7254C-CA08-381F-D8D4-82BBA519EF58}"/>
          </ac:spMkLst>
        </pc:spChg>
        <pc:spChg chg="mod">
          <ac:chgData name="Daniel Pearson" userId="72e1c3a8-cc60-4ee2-b2f8-868c232f7ec8" providerId="ADAL" clId="{A0A8E37A-6791-44ED-9718-319DE720C500}" dt="2025-09-09T07:39:56.364" v="328" actId="790"/>
          <ac:spMkLst>
            <pc:docMk/>
            <pc:sldMk cId="1769274160" sldId="7483"/>
            <ac:spMk id="5" creationId="{EBDFFDBB-57E3-A2DE-B487-65A4DF9C23D2}"/>
          </ac:spMkLst>
        </pc:spChg>
        <pc:spChg chg="mod">
          <ac:chgData name="Daniel Pearson" userId="72e1c3a8-cc60-4ee2-b2f8-868c232f7ec8" providerId="ADAL" clId="{A0A8E37A-6791-44ED-9718-319DE720C500}" dt="2025-09-09T07:39:56.364" v="328" actId="790"/>
          <ac:spMkLst>
            <pc:docMk/>
            <pc:sldMk cId="1769274160" sldId="7483"/>
            <ac:spMk id="6" creationId="{D0DB989C-BA16-9BE0-22F2-303D5A1C032E}"/>
          </ac:spMkLst>
        </pc:spChg>
        <pc:spChg chg="mod">
          <ac:chgData name="Daniel Pearson" userId="72e1c3a8-cc60-4ee2-b2f8-868c232f7ec8" providerId="ADAL" clId="{A0A8E37A-6791-44ED-9718-319DE720C500}" dt="2025-09-09T07:39:56.364" v="328" actId="790"/>
          <ac:spMkLst>
            <pc:docMk/>
            <pc:sldMk cId="1769274160" sldId="7483"/>
            <ac:spMk id="7" creationId="{44D4BA91-5BAB-42B0-8AA2-D66F488FEA81}"/>
          </ac:spMkLst>
        </pc:spChg>
        <pc:spChg chg="mod">
          <ac:chgData name="Daniel Pearson" userId="72e1c3a8-cc60-4ee2-b2f8-868c232f7ec8" providerId="ADAL" clId="{A0A8E37A-6791-44ED-9718-319DE720C500}" dt="2025-09-09T07:39:56.364" v="328" actId="790"/>
          <ac:spMkLst>
            <pc:docMk/>
            <pc:sldMk cId="1769274160" sldId="7483"/>
            <ac:spMk id="8" creationId="{160166FF-1775-8AF5-E325-52CA93B8B5A8}"/>
          </ac:spMkLst>
        </pc:spChg>
        <pc:spChg chg="mod">
          <ac:chgData name="Daniel Pearson" userId="72e1c3a8-cc60-4ee2-b2f8-868c232f7ec8" providerId="ADAL" clId="{A0A8E37A-6791-44ED-9718-319DE720C500}" dt="2025-09-09T07:39:56.364" v="328" actId="790"/>
          <ac:spMkLst>
            <pc:docMk/>
            <pc:sldMk cId="1769274160" sldId="7483"/>
            <ac:spMk id="9" creationId="{76A9D807-DD9A-1129-E303-8615BC8753BE}"/>
          </ac:spMkLst>
        </pc:spChg>
      </pc:sldChg>
      <pc:sldChg chg="modSp mod">
        <pc:chgData name="Daniel Pearson" userId="72e1c3a8-cc60-4ee2-b2f8-868c232f7ec8" providerId="ADAL" clId="{A0A8E37A-6791-44ED-9718-319DE720C500}" dt="2025-09-09T07:39:56.364" v="328" actId="790"/>
        <pc:sldMkLst>
          <pc:docMk/>
          <pc:sldMk cId="568346720" sldId="7484"/>
        </pc:sldMkLst>
        <pc:spChg chg="mod">
          <ac:chgData name="Daniel Pearson" userId="72e1c3a8-cc60-4ee2-b2f8-868c232f7ec8" providerId="ADAL" clId="{A0A8E37A-6791-44ED-9718-319DE720C500}" dt="2025-09-09T07:39:56.364" v="328" actId="790"/>
          <ac:spMkLst>
            <pc:docMk/>
            <pc:sldMk cId="568346720" sldId="7484"/>
            <ac:spMk id="2" creationId="{05CE34FC-EA2F-93CA-6356-25A61FAD7E3F}"/>
          </ac:spMkLst>
        </pc:spChg>
        <pc:spChg chg="mod">
          <ac:chgData name="Daniel Pearson" userId="72e1c3a8-cc60-4ee2-b2f8-868c232f7ec8" providerId="ADAL" clId="{A0A8E37A-6791-44ED-9718-319DE720C500}" dt="2025-09-09T07:39:56.364" v="328" actId="790"/>
          <ac:spMkLst>
            <pc:docMk/>
            <pc:sldMk cId="568346720" sldId="7484"/>
            <ac:spMk id="3" creationId="{BC24AEB4-F89E-2C0B-A7CF-D998B5B270EA}"/>
          </ac:spMkLst>
        </pc:spChg>
        <pc:spChg chg="mod">
          <ac:chgData name="Daniel Pearson" userId="72e1c3a8-cc60-4ee2-b2f8-868c232f7ec8" providerId="ADAL" clId="{A0A8E37A-6791-44ED-9718-319DE720C500}" dt="2025-09-09T07:39:56.364" v="328" actId="790"/>
          <ac:spMkLst>
            <pc:docMk/>
            <pc:sldMk cId="568346720" sldId="7484"/>
            <ac:spMk id="4" creationId="{9348B64A-A91D-2FB3-22D4-336EC2CEC3BC}"/>
          </ac:spMkLst>
        </pc:spChg>
        <pc:spChg chg="mod">
          <ac:chgData name="Daniel Pearson" userId="72e1c3a8-cc60-4ee2-b2f8-868c232f7ec8" providerId="ADAL" clId="{A0A8E37A-6791-44ED-9718-319DE720C500}" dt="2025-09-09T07:39:56.364" v="328" actId="790"/>
          <ac:spMkLst>
            <pc:docMk/>
            <pc:sldMk cId="568346720" sldId="7484"/>
            <ac:spMk id="5" creationId="{A39F6D35-42E8-2AB1-7F03-DA055BFBC528}"/>
          </ac:spMkLst>
        </pc:spChg>
        <pc:spChg chg="mod">
          <ac:chgData name="Daniel Pearson" userId="72e1c3a8-cc60-4ee2-b2f8-868c232f7ec8" providerId="ADAL" clId="{A0A8E37A-6791-44ED-9718-319DE720C500}" dt="2025-09-09T07:39:56.364" v="328" actId="790"/>
          <ac:spMkLst>
            <pc:docMk/>
            <pc:sldMk cId="568346720" sldId="7484"/>
            <ac:spMk id="6" creationId="{63E2DFF1-B215-BFB4-1917-C1DB8BBC9171}"/>
          </ac:spMkLst>
        </pc:spChg>
        <pc:spChg chg="mod">
          <ac:chgData name="Daniel Pearson" userId="72e1c3a8-cc60-4ee2-b2f8-868c232f7ec8" providerId="ADAL" clId="{A0A8E37A-6791-44ED-9718-319DE720C500}" dt="2025-09-09T07:39:56.364" v="328" actId="790"/>
          <ac:spMkLst>
            <pc:docMk/>
            <pc:sldMk cId="568346720" sldId="7484"/>
            <ac:spMk id="7" creationId="{A9F6923C-4C61-332F-7DDF-BCF3D440FCBA}"/>
          </ac:spMkLst>
        </pc:spChg>
        <pc:spChg chg="mod">
          <ac:chgData name="Daniel Pearson" userId="72e1c3a8-cc60-4ee2-b2f8-868c232f7ec8" providerId="ADAL" clId="{A0A8E37A-6791-44ED-9718-319DE720C500}" dt="2025-09-09T07:39:56.364" v="328" actId="790"/>
          <ac:spMkLst>
            <pc:docMk/>
            <pc:sldMk cId="568346720" sldId="7484"/>
            <ac:spMk id="8" creationId="{915F8EB9-CCED-C506-0672-5AC1FD9A89F7}"/>
          </ac:spMkLst>
        </pc:spChg>
        <pc:spChg chg="mod">
          <ac:chgData name="Daniel Pearson" userId="72e1c3a8-cc60-4ee2-b2f8-868c232f7ec8" providerId="ADAL" clId="{A0A8E37A-6791-44ED-9718-319DE720C500}" dt="2025-09-09T07:39:56.364" v="328" actId="790"/>
          <ac:spMkLst>
            <pc:docMk/>
            <pc:sldMk cId="568346720" sldId="7484"/>
            <ac:spMk id="12" creationId="{6A56F171-E2F4-8508-432A-F520E8CABA6C}"/>
          </ac:spMkLst>
        </pc:spChg>
      </pc:sldChg>
      <pc:sldChg chg="modSp mod">
        <pc:chgData name="Daniel Pearson" userId="72e1c3a8-cc60-4ee2-b2f8-868c232f7ec8" providerId="ADAL" clId="{A0A8E37A-6791-44ED-9718-319DE720C500}" dt="2025-09-09T07:39:56.364" v="328" actId="790"/>
        <pc:sldMkLst>
          <pc:docMk/>
          <pc:sldMk cId="4278482302" sldId="7485"/>
        </pc:sldMkLst>
        <pc:spChg chg="mod">
          <ac:chgData name="Daniel Pearson" userId="72e1c3a8-cc60-4ee2-b2f8-868c232f7ec8" providerId="ADAL" clId="{A0A8E37A-6791-44ED-9718-319DE720C500}" dt="2025-09-09T07:39:56.364" v="328" actId="790"/>
          <ac:spMkLst>
            <pc:docMk/>
            <pc:sldMk cId="4278482302" sldId="7485"/>
            <ac:spMk id="2" creationId="{084FD8D1-C4F1-1800-3942-A2698A61006A}"/>
          </ac:spMkLst>
        </pc:spChg>
        <pc:spChg chg="mod">
          <ac:chgData name="Daniel Pearson" userId="72e1c3a8-cc60-4ee2-b2f8-868c232f7ec8" providerId="ADAL" clId="{A0A8E37A-6791-44ED-9718-319DE720C500}" dt="2025-09-09T07:39:56.364" v="328" actId="790"/>
          <ac:spMkLst>
            <pc:docMk/>
            <pc:sldMk cId="4278482302" sldId="7485"/>
            <ac:spMk id="3" creationId="{13A050CD-C8F7-FDC6-C6F5-500AE1BF917F}"/>
          </ac:spMkLst>
        </pc:spChg>
        <pc:spChg chg="mod">
          <ac:chgData name="Daniel Pearson" userId="72e1c3a8-cc60-4ee2-b2f8-868c232f7ec8" providerId="ADAL" clId="{A0A8E37A-6791-44ED-9718-319DE720C500}" dt="2025-09-09T07:39:56.364" v="328" actId="790"/>
          <ac:spMkLst>
            <pc:docMk/>
            <pc:sldMk cId="4278482302" sldId="7485"/>
            <ac:spMk id="4" creationId="{D2E54CBF-7C87-4356-07ED-BE4B7021EF24}"/>
          </ac:spMkLst>
        </pc:spChg>
        <pc:spChg chg="mod">
          <ac:chgData name="Daniel Pearson" userId="72e1c3a8-cc60-4ee2-b2f8-868c232f7ec8" providerId="ADAL" clId="{A0A8E37A-6791-44ED-9718-319DE720C500}" dt="2025-09-09T07:39:56.364" v="328" actId="790"/>
          <ac:spMkLst>
            <pc:docMk/>
            <pc:sldMk cId="4278482302" sldId="7485"/>
            <ac:spMk id="5" creationId="{39FBC04C-6C43-D723-01EB-57A7F67AE086}"/>
          </ac:spMkLst>
        </pc:spChg>
        <pc:spChg chg="mod">
          <ac:chgData name="Daniel Pearson" userId="72e1c3a8-cc60-4ee2-b2f8-868c232f7ec8" providerId="ADAL" clId="{A0A8E37A-6791-44ED-9718-319DE720C500}" dt="2025-09-09T07:39:56.364" v="328" actId="790"/>
          <ac:spMkLst>
            <pc:docMk/>
            <pc:sldMk cId="4278482302" sldId="7485"/>
            <ac:spMk id="6" creationId="{3A0F13B1-17D9-4D35-BBC8-27E7258F2898}"/>
          </ac:spMkLst>
        </pc:spChg>
        <pc:spChg chg="mod">
          <ac:chgData name="Daniel Pearson" userId="72e1c3a8-cc60-4ee2-b2f8-868c232f7ec8" providerId="ADAL" clId="{A0A8E37A-6791-44ED-9718-319DE720C500}" dt="2025-09-09T07:39:56.364" v="328" actId="790"/>
          <ac:spMkLst>
            <pc:docMk/>
            <pc:sldMk cId="4278482302" sldId="7485"/>
            <ac:spMk id="7" creationId="{5847E21B-11CA-451E-0B82-68EF6797E820}"/>
          </ac:spMkLst>
        </pc:spChg>
        <pc:spChg chg="mod">
          <ac:chgData name="Daniel Pearson" userId="72e1c3a8-cc60-4ee2-b2f8-868c232f7ec8" providerId="ADAL" clId="{A0A8E37A-6791-44ED-9718-319DE720C500}" dt="2025-09-09T07:39:56.364" v="328" actId="790"/>
          <ac:spMkLst>
            <pc:docMk/>
            <pc:sldMk cId="4278482302" sldId="7485"/>
            <ac:spMk id="8" creationId="{A32D7C6B-577A-2442-F69C-4C413AC65950}"/>
          </ac:spMkLst>
        </pc:spChg>
        <pc:spChg chg="mod">
          <ac:chgData name="Daniel Pearson" userId="72e1c3a8-cc60-4ee2-b2f8-868c232f7ec8" providerId="ADAL" clId="{A0A8E37A-6791-44ED-9718-319DE720C500}" dt="2025-09-09T07:39:56.364" v="328" actId="790"/>
          <ac:spMkLst>
            <pc:docMk/>
            <pc:sldMk cId="4278482302" sldId="7485"/>
            <ac:spMk id="9" creationId="{FEC585EA-F4B9-D7B4-E86A-5F4EDEDBA844}"/>
          </ac:spMkLst>
        </pc:spChg>
        <pc:spChg chg="mod">
          <ac:chgData name="Daniel Pearson" userId="72e1c3a8-cc60-4ee2-b2f8-868c232f7ec8" providerId="ADAL" clId="{A0A8E37A-6791-44ED-9718-319DE720C500}" dt="2025-09-09T07:39:56.364" v="328" actId="790"/>
          <ac:spMkLst>
            <pc:docMk/>
            <pc:sldMk cId="4278482302" sldId="7485"/>
            <ac:spMk id="13" creationId="{65B85848-35A6-0EE0-D286-4F20A00DE6EF}"/>
          </ac:spMkLst>
        </pc:spChg>
        <pc:spChg chg="mod">
          <ac:chgData name="Daniel Pearson" userId="72e1c3a8-cc60-4ee2-b2f8-868c232f7ec8" providerId="ADAL" clId="{A0A8E37A-6791-44ED-9718-319DE720C500}" dt="2025-09-09T07:39:56.364" v="328" actId="790"/>
          <ac:spMkLst>
            <pc:docMk/>
            <pc:sldMk cId="4278482302" sldId="7485"/>
            <ac:spMk id="14" creationId="{816B09A3-3334-EA23-5A60-31EC97E1F6E0}"/>
          </ac:spMkLst>
        </pc:spChg>
      </pc:sldChg>
      <pc:sldChg chg="modSp mod">
        <pc:chgData name="Daniel Pearson" userId="72e1c3a8-cc60-4ee2-b2f8-868c232f7ec8" providerId="ADAL" clId="{A0A8E37A-6791-44ED-9718-319DE720C500}" dt="2025-09-09T07:39:56.364" v="328" actId="790"/>
        <pc:sldMkLst>
          <pc:docMk/>
          <pc:sldMk cId="3400661096" sldId="7486"/>
        </pc:sldMkLst>
        <pc:spChg chg="mod">
          <ac:chgData name="Daniel Pearson" userId="72e1c3a8-cc60-4ee2-b2f8-868c232f7ec8" providerId="ADAL" clId="{A0A8E37A-6791-44ED-9718-319DE720C500}" dt="2025-09-09T07:39:56.364" v="328" actId="790"/>
          <ac:spMkLst>
            <pc:docMk/>
            <pc:sldMk cId="3400661096" sldId="7486"/>
            <ac:spMk id="2" creationId="{9DB26C54-7606-905B-02F5-822473B41254}"/>
          </ac:spMkLst>
        </pc:spChg>
        <pc:spChg chg="mod">
          <ac:chgData name="Daniel Pearson" userId="72e1c3a8-cc60-4ee2-b2f8-868c232f7ec8" providerId="ADAL" clId="{A0A8E37A-6791-44ED-9718-319DE720C500}" dt="2025-09-09T07:39:56.364" v="328" actId="790"/>
          <ac:spMkLst>
            <pc:docMk/>
            <pc:sldMk cId="3400661096" sldId="7486"/>
            <ac:spMk id="3" creationId="{707D4E53-7769-6661-BF9D-27B6D0DBDC2B}"/>
          </ac:spMkLst>
        </pc:spChg>
        <pc:spChg chg="mod">
          <ac:chgData name="Daniel Pearson" userId="72e1c3a8-cc60-4ee2-b2f8-868c232f7ec8" providerId="ADAL" clId="{A0A8E37A-6791-44ED-9718-319DE720C500}" dt="2025-09-09T07:39:56.364" v="328" actId="790"/>
          <ac:spMkLst>
            <pc:docMk/>
            <pc:sldMk cId="3400661096" sldId="7486"/>
            <ac:spMk id="4" creationId="{97F93D68-92BF-635D-A78E-1D6A9C50404B}"/>
          </ac:spMkLst>
        </pc:spChg>
        <pc:spChg chg="mod">
          <ac:chgData name="Daniel Pearson" userId="72e1c3a8-cc60-4ee2-b2f8-868c232f7ec8" providerId="ADAL" clId="{A0A8E37A-6791-44ED-9718-319DE720C500}" dt="2025-09-09T07:39:56.364" v="328" actId="790"/>
          <ac:spMkLst>
            <pc:docMk/>
            <pc:sldMk cId="3400661096" sldId="7486"/>
            <ac:spMk id="5" creationId="{BFD826DA-F042-D394-FBB0-0D6BF0E43FEC}"/>
          </ac:spMkLst>
        </pc:spChg>
        <pc:spChg chg="mod">
          <ac:chgData name="Daniel Pearson" userId="72e1c3a8-cc60-4ee2-b2f8-868c232f7ec8" providerId="ADAL" clId="{A0A8E37A-6791-44ED-9718-319DE720C500}" dt="2025-09-09T07:39:56.364" v="328" actId="790"/>
          <ac:spMkLst>
            <pc:docMk/>
            <pc:sldMk cId="3400661096" sldId="7486"/>
            <ac:spMk id="6" creationId="{EB6DA35B-8932-9ED8-34FC-E5A7D6C5382B}"/>
          </ac:spMkLst>
        </pc:spChg>
        <pc:spChg chg="mod">
          <ac:chgData name="Daniel Pearson" userId="72e1c3a8-cc60-4ee2-b2f8-868c232f7ec8" providerId="ADAL" clId="{A0A8E37A-6791-44ED-9718-319DE720C500}" dt="2025-09-09T07:39:56.364" v="328" actId="790"/>
          <ac:spMkLst>
            <pc:docMk/>
            <pc:sldMk cId="3400661096" sldId="7486"/>
            <ac:spMk id="7" creationId="{F8C8DB75-E139-E696-35F0-6626179380ED}"/>
          </ac:spMkLst>
        </pc:spChg>
        <pc:spChg chg="mod">
          <ac:chgData name="Daniel Pearson" userId="72e1c3a8-cc60-4ee2-b2f8-868c232f7ec8" providerId="ADAL" clId="{A0A8E37A-6791-44ED-9718-319DE720C500}" dt="2025-09-09T07:39:56.364" v="328" actId="790"/>
          <ac:spMkLst>
            <pc:docMk/>
            <pc:sldMk cId="3400661096" sldId="7486"/>
            <ac:spMk id="8" creationId="{24A98FBC-8FF2-F93F-139E-418881187F5A}"/>
          </ac:spMkLst>
        </pc:spChg>
        <pc:spChg chg="mod">
          <ac:chgData name="Daniel Pearson" userId="72e1c3a8-cc60-4ee2-b2f8-868c232f7ec8" providerId="ADAL" clId="{A0A8E37A-6791-44ED-9718-319DE720C500}" dt="2025-09-09T07:39:56.364" v="328" actId="790"/>
          <ac:spMkLst>
            <pc:docMk/>
            <pc:sldMk cId="3400661096" sldId="7486"/>
            <ac:spMk id="11" creationId="{B3FA9E39-034C-7BC5-F479-3CB2C2909497}"/>
          </ac:spMkLst>
        </pc:spChg>
        <pc:spChg chg="mod">
          <ac:chgData name="Daniel Pearson" userId="72e1c3a8-cc60-4ee2-b2f8-868c232f7ec8" providerId="ADAL" clId="{A0A8E37A-6791-44ED-9718-319DE720C500}" dt="2025-09-09T07:39:56.364" v="328" actId="790"/>
          <ac:spMkLst>
            <pc:docMk/>
            <pc:sldMk cId="3400661096" sldId="7486"/>
            <ac:spMk id="17" creationId="{B1BD30E0-6C00-6126-1106-9D85670454DC}"/>
          </ac:spMkLst>
        </pc:spChg>
      </pc:sldChg>
      <pc:sldChg chg="modSp mod">
        <pc:chgData name="Daniel Pearson" userId="72e1c3a8-cc60-4ee2-b2f8-868c232f7ec8" providerId="ADAL" clId="{A0A8E37A-6791-44ED-9718-319DE720C500}" dt="2025-09-09T07:39:56.364" v="328" actId="790"/>
        <pc:sldMkLst>
          <pc:docMk/>
          <pc:sldMk cId="921082166" sldId="7487"/>
        </pc:sldMkLst>
        <pc:spChg chg="mod">
          <ac:chgData name="Daniel Pearson" userId="72e1c3a8-cc60-4ee2-b2f8-868c232f7ec8" providerId="ADAL" clId="{A0A8E37A-6791-44ED-9718-319DE720C500}" dt="2025-09-09T07:39:56.364" v="328" actId="790"/>
          <ac:spMkLst>
            <pc:docMk/>
            <pc:sldMk cId="921082166" sldId="7487"/>
            <ac:spMk id="2" creationId="{997EB3EE-7AA9-4B08-5F48-2298D26CC4F1}"/>
          </ac:spMkLst>
        </pc:spChg>
        <pc:spChg chg="mod">
          <ac:chgData name="Daniel Pearson" userId="72e1c3a8-cc60-4ee2-b2f8-868c232f7ec8" providerId="ADAL" clId="{A0A8E37A-6791-44ED-9718-319DE720C500}" dt="2025-09-09T07:39:56.364" v="328" actId="790"/>
          <ac:spMkLst>
            <pc:docMk/>
            <pc:sldMk cId="921082166" sldId="7487"/>
            <ac:spMk id="3" creationId="{18DB5066-4503-93BA-9925-7F2A1097D4F6}"/>
          </ac:spMkLst>
        </pc:spChg>
        <pc:spChg chg="mod">
          <ac:chgData name="Daniel Pearson" userId="72e1c3a8-cc60-4ee2-b2f8-868c232f7ec8" providerId="ADAL" clId="{A0A8E37A-6791-44ED-9718-319DE720C500}" dt="2025-09-09T07:39:56.364" v="328" actId="790"/>
          <ac:spMkLst>
            <pc:docMk/>
            <pc:sldMk cId="921082166" sldId="7487"/>
            <ac:spMk id="4" creationId="{8B7F26AA-7B39-B98C-3254-181BD247875F}"/>
          </ac:spMkLst>
        </pc:spChg>
        <pc:spChg chg="mod">
          <ac:chgData name="Daniel Pearson" userId="72e1c3a8-cc60-4ee2-b2f8-868c232f7ec8" providerId="ADAL" clId="{A0A8E37A-6791-44ED-9718-319DE720C500}" dt="2025-09-09T07:39:56.364" v="328" actId="790"/>
          <ac:spMkLst>
            <pc:docMk/>
            <pc:sldMk cId="921082166" sldId="7487"/>
            <ac:spMk id="5" creationId="{75AEDFCE-0A88-35C0-DF80-8F67FFA359BC}"/>
          </ac:spMkLst>
        </pc:spChg>
      </pc:sldChg>
      <pc:sldChg chg="modSp add mod">
        <pc:chgData name="Daniel Pearson" userId="72e1c3a8-cc60-4ee2-b2f8-868c232f7ec8" providerId="ADAL" clId="{A0A8E37A-6791-44ED-9718-319DE720C500}" dt="2025-09-09T08:15:26.486" v="1452" actId="14100"/>
        <pc:sldMkLst>
          <pc:docMk/>
          <pc:sldMk cId="2638287334" sldId="7488"/>
        </pc:sldMkLst>
        <pc:spChg chg="mod">
          <ac:chgData name="Daniel Pearson" userId="72e1c3a8-cc60-4ee2-b2f8-868c232f7ec8" providerId="ADAL" clId="{A0A8E37A-6791-44ED-9718-319DE720C500}" dt="2025-09-09T08:14:17.530" v="1440" actId="1076"/>
          <ac:spMkLst>
            <pc:docMk/>
            <pc:sldMk cId="2638287334" sldId="7488"/>
            <ac:spMk id="2" creationId="{0B21D886-7A5F-A8E8-2B1B-F9792BA555F2}"/>
          </ac:spMkLst>
        </pc:spChg>
        <pc:spChg chg="mod">
          <ac:chgData name="Daniel Pearson" userId="72e1c3a8-cc60-4ee2-b2f8-868c232f7ec8" providerId="ADAL" clId="{A0A8E37A-6791-44ED-9718-319DE720C500}" dt="2025-09-09T08:15:08.438" v="1450" actId="122"/>
          <ac:spMkLst>
            <pc:docMk/>
            <pc:sldMk cId="2638287334" sldId="7488"/>
            <ac:spMk id="4" creationId="{932F84FC-3B3C-EE0A-ED8E-7E0D7E11A077}"/>
          </ac:spMkLst>
        </pc:spChg>
        <pc:spChg chg="mod">
          <ac:chgData name="Daniel Pearson" userId="72e1c3a8-cc60-4ee2-b2f8-868c232f7ec8" providerId="ADAL" clId="{A0A8E37A-6791-44ED-9718-319DE720C500}" dt="2025-09-09T08:15:26.486" v="1452" actId="14100"/>
          <ac:spMkLst>
            <pc:docMk/>
            <pc:sldMk cId="2638287334" sldId="7488"/>
            <ac:spMk id="7" creationId="{9663E6EF-2A92-2FF7-9680-F02F7D60AF83}"/>
          </ac:spMkLst>
        </pc:spChg>
      </pc:sldChg>
    </pc:docChg>
  </pc:docChgLst>
  <pc:docChgLst>
    <pc:chgData name="Melissa Velazquez" userId="S::melissav@unbound.org::16fd0f73-936e-41e1-b845-a7f11a380ee3" providerId="AD" clId="Web-{D01EAEAB-4FF1-BF5E-B4A7-3EDC562FE025}"/>
    <pc:docChg chg="modSld">
      <pc:chgData name="Melissa Velazquez" userId="S::melissav@unbound.org::16fd0f73-936e-41e1-b845-a7f11a380ee3" providerId="AD" clId="Web-{D01EAEAB-4FF1-BF5E-B4A7-3EDC562FE025}" dt="2024-09-17T01:54:26.985" v="221"/>
      <pc:docMkLst>
        <pc:docMk/>
      </pc:docMkLst>
      <pc:sldChg chg="modSp">
        <pc:chgData name="Melissa Velazquez" userId="S::melissav@unbound.org::16fd0f73-936e-41e1-b845-a7f11a380ee3" providerId="AD" clId="Web-{D01EAEAB-4FF1-BF5E-B4A7-3EDC562FE025}" dt="2024-09-17T01:53:22.421" v="216" actId="20577"/>
        <pc:sldMkLst>
          <pc:docMk/>
          <pc:sldMk cId="1872562070" sldId="270"/>
        </pc:sldMkLst>
      </pc:sldChg>
      <pc:sldChg chg="modSp">
        <pc:chgData name="Melissa Velazquez" userId="S::melissav@unbound.org::16fd0f73-936e-41e1-b845-a7f11a380ee3" providerId="AD" clId="Web-{D01EAEAB-4FF1-BF5E-B4A7-3EDC562FE025}" dt="2024-09-17T01:53:43.218" v="217" actId="1076"/>
        <pc:sldMkLst>
          <pc:docMk/>
          <pc:sldMk cId="2060384151" sldId="272"/>
        </pc:sldMkLst>
      </pc:sldChg>
      <pc:sldChg chg="modSp">
        <pc:chgData name="Melissa Velazquez" userId="S::melissav@unbound.org::16fd0f73-936e-41e1-b845-a7f11a380ee3" providerId="AD" clId="Web-{D01EAEAB-4FF1-BF5E-B4A7-3EDC562FE025}" dt="2024-09-17T01:53:48.375" v="218" actId="1076"/>
        <pc:sldMkLst>
          <pc:docMk/>
          <pc:sldMk cId="716532948" sldId="273"/>
        </pc:sldMkLst>
      </pc:sldChg>
      <pc:sldChg chg="modSp">
        <pc:chgData name="Melissa Velazquez" userId="S::melissav@unbound.org::16fd0f73-936e-41e1-b845-a7f11a380ee3" providerId="AD" clId="Web-{D01EAEAB-4FF1-BF5E-B4A7-3EDC562FE025}" dt="2024-09-17T01:53:57" v="219" actId="1076"/>
        <pc:sldMkLst>
          <pc:docMk/>
          <pc:sldMk cId="4183540370" sldId="274"/>
        </pc:sldMkLst>
      </pc:sldChg>
      <pc:sldChg chg="modSp">
        <pc:chgData name="Melissa Velazquez" userId="S::melissav@unbound.org::16fd0f73-936e-41e1-b845-a7f11a380ee3" providerId="AD" clId="Web-{D01EAEAB-4FF1-BF5E-B4A7-3EDC562FE025}" dt="2024-09-17T01:54:26.985" v="221"/>
        <pc:sldMkLst>
          <pc:docMk/>
          <pc:sldMk cId="3256049104" sldId="275"/>
        </pc:sldMkLst>
      </pc:sldChg>
      <pc:sldChg chg="modSp">
        <pc:chgData name="Melissa Velazquez" userId="S::melissav@unbound.org::16fd0f73-936e-41e1-b845-a7f11a380ee3" providerId="AD" clId="Web-{D01EAEAB-4FF1-BF5E-B4A7-3EDC562FE025}" dt="2024-09-17T01:52:52.905" v="214" actId="20577"/>
        <pc:sldMkLst>
          <pc:docMk/>
          <pc:sldMk cId="210669694" sldId="292"/>
        </pc:sldMkLst>
      </pc:sldChg>
      <pc:sldChg chg="modSp">
        <pc:chgData name="Melissa Velazquez" userId="S::melissav@unbound.org::16fd0f73-936e-41e1-b845-a7f11a380ee3" providerId="AD" clId="Web-{D01EAEAB-4FF1-BF5E-B4A7-3EDC562FE025}" dt="2024-09-17T01:35:36.631" v="181" actId="20577"/>
        <pc:sldMkLst>
          <pc:docMk/>
          <pc:sldMk cId="1448911008" sldId="371"/>
        </pc:sldMkLst>
      </pc:sldChg>
      <pc:sldChg chg="modSp">
        <pc:chgData name="Melissa Velazquez" userId="S::melissav@unbound.org::16fd0f73-936e-41e1-b845-a7f11a380ee3" providerId="AD" clId="Web-{D01EAEAB-4FF1-BF5E-B4A7-3EDC562FE025}" dt="2024-09-17T01:34:08.816" v="157" actId="20577"/>
        <pc:sldMkLst>
          <pc:docMk/>
          <pc:sldMk cId="1792598985" sldId="562"/>
        </pc:sldMkLst>
      </pc:sldChg>
    </pc:docChg>
  </pc:docChgLst>
  <pc:docChgLst>
    <pc:chgData name="Melissa Velazquez" userId="S::melissav@unbound.org::16fd0f73-936e-41e1-b845-a7f11a380ee3" providerId="AD" clId="Web-{910D1191-9048-476D-A878-BE3FBFB46FFB}"/>
    <pc:docChg chg="modSld">
      <pc:chgData name="Melissa Velazquez" userId="S::melissav@unbound.org::16fd0f73-936e-41e1-b845-a7f11a380ee3" providerId="AD" clId="Web-{910D1191-9048-476D-A878-BE3FBFB46FFB}" dt="2024-09-16T21:44:15.893" v="17" actId="20577"/>
      <pc:docMkLst>
        <pc:docMk/>
      </pc:docMkLst>
      <pc:sldChg chg="modSp">
        <pc:chgData name="Melissa Velazquez" userId="S::melissav@unbound.org::16fd0f73-936e-41e1-b845-a7f11a380ee3" providerId="AD" clId="Web-{910D1191-9048-476D-A878-BE3FBFB46FFB}" dt="2024-09-16T21:44:15.893" v="17" actId="20577"/>
        <pc:sldMkLst>
          <pc:docMk/>
          <pc:sldMk cId="2464064443" sldId="563"/>
        </pc:sldMkLst>
      </pc:sldChg>
      <pc:sldChg chg="modSp">
        <pc:chgData name="Melissa Velazquez" userId="S::melissav@unbound.org::16fd0f73-936e-41e1-b845-a7f11a380ee3" providerId="AD" clId="Web-{910D1191-9048-476D-A878-BE3FBFB46FFB}" dt="2024-09-16T21:43:27.441" v="1" actId="20577"/>
        <pc:sldMkLst>
          <pc:docMk/>
          <pc:sldMk cId="1553922614" sldId="7475"/>
        </pc:sldMkLst>
      </pc:sldChg>
    </pc:docChg>
  </pc:docChgLst>
  <pc:docChgLst>
    <pc:chgData name="Henry Flores" userId="5b71d729-3204-45ad-981d-5e0f40e7b973" providerId="ADAL" clId="{87750312-0670-4FF8-8D4C-A93476C2E069}"/>
    <pc:docChg chg="undo redo custSel modSld">
      <pc:chgData name="Henry Flores" userId="5b71d729-3204-45ad-981d-5e0f40e7b973" providerId="ADAL" clId="{87750312-0670-4FF8-8D4C-A93476C2E069}" dt="2025-09-08T16:29:26.131" v="334" actId="113"/>
      <pc:docMkLst>
        <pc:docMk/>
      </pc:docMkLst>
      <pc:sldChg chg="modSp mod">
        <pc:chgData name="Henry Flores" userId="5b71d729-3204-45ad-981d-5e0f40e7b973" providerId="ADAL" clId="{87750312-0670-4FF8-8D4C-A93476C2E069}" dt="2025-09-08T15:43:17.783" v="9" actId="20577"/>
        <pc:sldMkLst>
          <pc:docMk/>
          <pc:sldMk cId="1461028" sldId="565"/>
        </pc:sldMkLst>
        <pc:spChg chg="mod">
          <ac:chgData name="Henry Flores" userId="5b71d729-3204-45ad-981d-5e0f40e7b973" providerId="ADAL" clId="{87750312-0670-4FF8-8D4C-A93476C2E069}" dt="2025-09-08T15:43:17.783" v="9" actId="20577"/>
          <ac:spMkLst>
            <pc:docMk/>
            <pc:sldMk cId="1461028" sldId="565"/>
            <ac:spMk id="2" creationId="{9E9596CB-0D71-669A-2875-D76CB63778CB}"/>
          </ac:spMkLst>
        </pc:spChg>
      </pc:sldChg>
      <pc:sldChg chg="modSp mod">
        <pc:chgData name="Henry Flores" userId="5b71d729-3204-45ad-981d-5e0f40e7b973" providerId="ADAL" clId="{87750312-0670-4FF8-8D4C-A93476C2E069}" dt="2025-09-08T16:27:38.682" v="262" actId="20577"/>
        <pc:sldMkLst>
          <pc:docMk/>
          <pc:sldMk cId="1452623828" sldId="568"/>
        </pc:sldMkLst>
        <pc:spChg chg="mod">
          <ac:chgData name="Henry Flores" userId="5b71d729-3204-45ad-981d-5e0f40e7b973" providerId="ADAL" clId="{87750312-0670-4FF8-8D4C-A93476C2E069}" dt="2025-09-08T16:27:38.682" v="262" actId="20577"/>
          <ac:spMkLst>
            <pc:docMk/>
            <pc:sldMk cId="1452623828" sldId="568"/>
            <ac:spMk id="2" creationId="{84C1D2D6-905B-666C-FAE4-C9FEE20B7436}"/>
          </ac:spMkLst>
        </pc:spChg>
      </pc:sldChg>
      <pc:sldChg chg="modSp mod">
        <pc:chgData name="Henry Flores" userId="5b71d729-3204-45ad-981d-5e0f40e7b973" providerId="ADAL" clId="{87750312-0670-4FF8-8D4C-A93476C2E069}" dt="2025-09-08T16:12:00.378" v="255" actId="20577"/>
        <pc:sldMkLst>
          <pc:docMk/>
          <pc:sldMk cId="2757948212" sldId="590"/>
        </pc:sldMkLst>
        <pc:spChg chg="mod">
          <ac:chgData name="Henry Flores" userId="5b71d729-3204-45ad-981d-5e0f40e7b973" providerId="ADAL" clId="{87750312-0670-4FF8-8D4C-A93476C2E069}" dt="2025-09-08T16:12:00.378" v="255" actId="20577"/>
          <ac:spMkLst>
            <pc:docMk/>
            <pc:sldMk cId="2757948212" sldId="590"/>
            <ac:spMk id="17" creationId="{A481EE99-8777-E6D3-9C4F-80BE55FC954D}"/>
          </ac:spMkLst>
        </pc:spChg>
      </pc:sldChg>
      <pc:sldChg chg="modSp mod">
        <pc:chgData name="Henry Flores" userId="5b71d729-3204-45ad-981d-5e0f40e7b973" providerId="ADAL" clId="{87750312-0670-4FF8-8D4C-A93476C2E069}" dt="2025-09-08T15:59:18.125" v="134" actId="1076"/>
        <pc:sldMkLst>
          <pc:docMk/>
          <pc:sldMk cId="3407975096" sldId="592"/>
        </pc:sldMkLst>
        <pc:spChg chg="mod">
          <ac:chgData name="Henry Flores" userId="5b71d729-3204-45ad-981d-5e0f40e7b973" providerId="ADAL" clId="{87750312-0670-4FF8-8D4C-A93476C2E069}" dt="2025-09-08T15:55:16.156" v="105" actId="20577"/>
          <ac:spMkLst>
            <pc:docMk/>
            <pc:sldMk cId="3407975096" sldId="592"/>
            <ac:spMk id="11" creationId="{C53F17FD-587B-DE50-2B28-9626FC968B8C}"/>
          </ac:spMkLst>
        </pc:spChg>
        <pc:graphicFrameChg chg="mod modGraphic">
          <ac:chgData name="Henry Flores" userId="5b71d729-3204-45ad-981d-5e0f40e7b973" providerId="ADAL" clId="{87750312-0670-4FF8-8D4C-A93476C2E069}" dt="2025-09-08T15:59:18.125" v="134" actId="1076"/>
          <ac:graphicFrameMkLst>
            <pc:docMk/>
            <pc:sldMk cId="3407975096" sldId="592"/>
            <ac:graphicFrameMk id="6" creationId="{62A34A96-1B0E-CCFB-B458-1DDBACE273D0}"/>
          </ac:graphicFrameMkLst>
        </pc:graphicFrameChg>
      </pc:sldChg>
      <pc:sldChg chg="modSp">
        <pc:chgData name="Henry Flores" userId="5b71d729-3204-45ad-981d-5e0f40e7b973" providerId="ADAL" clId="{87750312-0670-4FF8-8D4C-A93476C2E069}" dt="2025-09-08T16:14:20.880" v="260"/>
        <pc:sldMkLst>
          <pc:docMk/>
          <pc:sldMk cId="222545915" sldId="593"/>
        </pc:sldMkLst>
        <pc:graphicFrameChg chg="mod">
          <ac:chgData name="Henry Flores" userId="5b71d729-3204-45ad-981d-5e0f40e7b973" providerId="ADAL" clId="{87750312-0670-4FF8-8D4C-A93476C2E069}" dt="2025-09-08T16:14:20.880" v="260"/>
          <ac:graphicFrameMkLst>
            <pc:docMk/>
            <pc:sldMk cId="222545915" sldId="593"/>
            <ac:graphicFrameMk id="9" creationId="{62277462-D7CE-314A-A4B7-1F8D415473E2}"/>
          </ac:graphicFrameMkLst>
        </pc:graphicFrameChg>
      </pc:sldChg>
      <pc:sldChg chg="modSp mod">
        <pc:chgData name="Henry Flores" userId="5b71d729-3204-45ad-981d-5e0f40e7b973" providerId="ADAL" clId="{87750312-0670-4FF8-8D4C-A93476C2E069}" dt="2025-09-08T15:44:15.539" v="14" actId="1076"/>
        <pc:sldMkLst>
          <pc:docMk/>
          <pc:sldMk cId="1837765346" sldId="595"/>
        </pc:sldMkLst>
        <pc:spChg chg="mod">
          <ac:chgData name="Henry Flores" userId="5b71d729-3204-45ad-981d-5e0f40e7b973" providerId="ADAL" clId="{87750312-0670-4FF8-8D4C-A93476C2E069}" dt="2025-09-08T15:44:15.539" v="14" actId="1076"/>
          <ac:spMkLst>
            <pc:docMk/>
            <pc:sldMk cId="1837765346" sldId="595"/>
            <ac:spMk id="2" creationId="{8212C86E-BC1E-6FE5-8F64-F768E5D3C982}"/>
          </ac:spMkLst>
        </pc:spChg>
      </pc:sldChg>
      <pc:sldChg chg="modSp mod">
        <pc:chgData name="Henry Flores" userId="5b71d729-3204-45ad-981d-5e0f40e7b973" providerId="ADAL" clId="{87750312-0670-4FF8-8D4C-A93476C2E069}" dt="2025-09-08T15:47:00.034" v="29" actId="6549"/>
        <pc:sldMkLst>
          <pc:docMk/>
          <pc:sldMk cId="4147385628" sldId="596"/>
        </pc:sldMkLst>
        <pc:spChg chg="mod">
          <ac:chgData name="Henry Flores" userId="5b71d729-3204-45ad-981d-5e0f40e7b973" providerId="ADAL" clId="{87750312-0670-4FF8-8D4C-A93476C2E069}" dt="2025-09-08T15:47:00.034" v="29" actId="6549"/>
          <ac:spMkLst>
            <pc:docMk/>
            <pc:sldMk cId="4147385628" sldId="596"/>
            <ac:spMk id="3" creationId="{9811E23D-FF51-BD16-5360-4C754F33B1A3}"/>
          </ac:spMkLst>
        </pc:spChg>
        <pc:spChg chg="mod">
          <ac:chgData name="Henry Flores" userId="5b71d729-3204-45ad-981d-5e0f40e7b973" providerId="ADAL" clId="{87750312-0670-4FF8-8D4C-A93476C2E069}" dt="2025-09-08T15:46:46.936" v="28" actId="5793"/>
          <ac:spMkLst>
            <pc:docMk/>
            <pc:sldMk cId="4147385628" sldId="596"/>
            <ac:spMk id="4" creationId="{1C5FDC44-F95E-0CA4-D30E-322CDB717576}"/>
          </ac:spMkLst>
        </pc:spChg>
        <pc:spChg chg="mod">
          <ac:chgData name="Henry Flores" userId="5b71d729-3204-45ad-981d-5e0f40e7b973" providerId="ADAL" clId="{87750312-0670-4FF8-8D4C-A93476C2E069}" dt="2025-09-08T15:45:54.132" v="24" actId="1076"/>
          <ac:spMkLst>
            <pc:docMk/>
            <pc:sldMk cId="4147385628" sldId="596"/>
            <ac:spMk id="5" creationId="{C126711A-1A56-E622-E737-E3AE2E43B3CA}"/>
          </ac:spMkLst>
        </pc:spChg>
        <pc:spChg chg="mod">
          <ac:chgData name="Henry Flores" userId="5b71d729-3204-45ad-981d-5e0f40e7b973" providerId="ADAL" clId="{87750312-0670-4FF8-8D4C-A93476C2E069}" dt="2025-09-08T15:46:00.212" v="25" actId="1076"/>
          <ac:spMkLst>
            <pc:docMk/>
            <pc:sldMk cId="4147385628" sldId="596"/>
            <ac:spMk id="6" creationId="{970965CE-7E24-DE2D-96D6-7D1EC28D1620}"/>
          </ac:spMkLst>
        </pc:spChg>
        <pc:picChg chg="mod">
          <ac:chgData name="Henry Flores" userId="5b71d729-3204-45ad-981d-5e0f40e7b973" providerId="ADAL" clId="{87750312-0670-4FF8-8D4C-A93476C2E069}" dt="2025-09-08T15:46:00.212" v="25" actId="1076"/>
          <ac:picMkLst>
            <pc:docMk/>
            <pc:sldMk cId="4147385628" sldId="596"/>
            <ac:picMk id="2" creationId="{D75DB832-192F-4739-12D4-3DD08F6D42D2}"/>
          </ac:picMkLst>
        </pc:picChg>
      </pc:sldChg>
      <pc:sldChg chg="modSp mod">
        <pc:chgData name="Henry Flores" userId="5b71d729-3204-45ad-981d-5e0f40e7b973" providerId="ADAL" clId="{87750312-0670-4FF8-8D4C-A93476C2E069}" dt="2025-09-08T15:47:28.755" v="30" actId="1076"/>
        <pc:sldMkLst>
          <pc:docMk/>
          <pc:sldMk cId="1320036646" sldId="598"/>
        </pc:sldMkLst>
        <pc:spChg chg="mod">
          <ac:chgData name="Henry Flores" userId="5b71d729-3204-45ad-981d-5e0f40e7b973" providerId="ADAL" clId="{87750312-0670-4FF8-8D4C-A93476C2E069}" dt="2025-09-08T15:47:28.755" v="30" actId="1076"/>
          <ac:spMkLst>
            <pc:docMk/>
            <pc:sldMk cId="1320036646" sldId="598"/>
            <ac:spMk id="5" creationId="{FEF548EE-7662-6E96-8E41-C854C2281CF8}"/>
          </ac:spMkLst>
        </pc:spChg>
      </pc:sldChg>
      <pc:sldChg chg="modSp mod">
        <pc:chgData name="Henry Flores" userId="5b71d729-3204-45ad-981d-5e0f40e7b973" providerId="ADAL" clId="{87750312-0670-4FF8-8D4C-A93476C2E069}" dt="2025-09-08T15:48:49.039" v="32" actId="1076"/>
        <pc:sldMkLst>
          <pc:docMk/>
          <pc:sldMk cId="3240248715" sldId="602"/>
        </pc:sldMkLst>
        <pc:spChg chg="mod">
          <ac:chgData name="Henry Flores" userId="5b71d729-3204-45ad-981d-5e0f40e7b973" providerId="ADAL" clId="{87750312-0670-4FF8-8D4C-A93476C2E069}" dt="2025-09-08T15:48:49.039" v="32" actId="1076"/>
          <ac:spMkLst>
            <pc:docMk/>
            <pc:sldMk cId="3240248715" sldId="602"/>
            <ac:spMk id="3" creationId="{EA094361-2393-6629-9A81-4955F4B1C9D6}"/>
          </ac:spMkLst>
        </pc:spChg>
      </pc:sldChg>
      <pc:sldChg chg="modSp mod">
        <pc:chgData name="Henry Flores" userId="5b71d729-3204-45ad-981d-5e0f40e7b973" providerId="ADAL" clId="{87750312-0670-4FF8-8D4C-A93476C2E069}" dt="2025-09-08T15:49:48.905" v="34" actId="20577"/>
        <pc:sldMkLst>
          <pc:docMk/>
          <pc:sldMk cId="3927328959" sldId="603"/>
        </pc:sldMkLst>
        <pc:spChg chg="mod">
          <ac:chgData name="Henry Flores" userId="5b71d729-3204-45ad-981d-5e0f40e7b973" providerId="ADAL" clId="{87750312-0670-4FF8-8D4C-A93476C2E069}" dt="2025-09-08T15:49:48.905" v="34" actId="20577"/>
          <ac:spMkLst>
            <pc:docMk/>
            <pc:sldMk cId="3927328959" sldId="603"/>
            <ac:spMk id="13" creationId="{67FB82F0-28A0-D64A-119E-DBC5D11C81C8}"/>
          </ac:spMkLst>
        </pc:spChg>
      </pc:sldChg>
      <pc:sldChg chg="modSp mod">
        <pc:chgData name="Henry Flores" userId="5b71d729-3204-45ad-981d-5e0f40e7b973" providerId="ADAL" clId="{87750312-0670-4FF8-8D4C-A93476C2E069}" dt="2025-09-08T15:50:11.246" v="35" actId="20577"/>
        <pc:sldMkLst>
          <pc:docMk/>
          <pc:sldMk cId="2032302538" sldId="604"/>
        </pc:sldMkLst>
        <pc:spChg chg="mod">
          <ac:chgData name="Henry Flores" userId="5b71d729-3204-45ad-981d-5e0f40e7b973" providerId="ADAL" clId="{87750312-0670-4FF8-8D4C-A93476C2E069}" dt="2025-09-08T15:50:11.246" v="35" actId="20577"/>
          <ac:spMkLst>
            <pc:docMk/>
            <pc:sldMk cId="2032302538" sldId="604"/>
            <ac:spMk id="4" creationId="{D9EC49A3-C354-3560-B3A9-7AAF9CF3B990}"/>
          </ac:spMkLst>
        </pc:spChg>
      </pc:sldChg>
      <pc:sldChg chg="modSp mod">
        <pc:chgData name="Henry Flores" userId="5b71d729-3204-45ad-981d-5e0f40e7b973" providerId="ADAL" clId="{87750312-0670-4FF8-8D4C-A93476C2E069}" dt="2025-09-08T16:29:26.131" v="334" actId="113"/>
        <pc:sldMkLst>
          <pc:docMk/>
          <pc:sldMk cId="3225087420" sldId="613"/>
        </pc:sldMkLst>
        <pc:spChg chg="mod">
          <ac:chgData name="Henry Flores" userId="5b71d729-3204-45ad-981d-5e0f40e7b973" providerId="ADAL" clId="{87750312-0670-4FF8-8D4C-A93476C2E069}" dt="2025-09-08T16:29:26.131" v="334" actId="113"/>
          <ac:spMkLst>
            <pc:docMk/>
            <pc:sldMk cId="3225087420" sldId="613"/>
            <ac:spMk id="3" creationId="{7C236224-1AF1-911B-A15C-A23A1630CDA5}"/>
          </ac:spMkLst>
        </pc:spChg>
        <pc:spChg chg="mod">
          <ac:chgData name="Henry Flores" userId="5b71d729-3204-45ad-981d-5e0f40e7b973" providerId="ADAL" clId="{87750312-0670-4FF8-8D4C-A93476C2E069}" dt="2025-09-08T16:11:09.534" v="252" actId="1076"/>
          <ac:spMkLst>
            <pc:docMk/>
            <pc:sldMk cId="3225087420" sldId="613"/>
            <ac:spMk id="4" creationId="{50F6CE14-7C78-0FFB-3719-4AB9D22E7CA9}"/>
          </ac:spMkLst>
        </pc:spChg>
        <pc:graphicFrameChg chg="mod modGraphic">
          <ac:chgData name="Henry Flores" userId="5b71d729-3204-45ad-981d-5e0f40e7b973" providerId="ADAL" clId="{87750312-0670-4FF8-8D4C-A93476C2E069}" dt="2025-09-08T16:08:01.421" v="178" actId="20577"/>
          <ac:graphicFrameMkLst>
            <pc:docMk/>
            <pc:sldMk cId="3225087420" sldId="613"/>
            <ac:graphicFrameMk id="2" creationId="{6D9FD0D2-55D2-3E3C-3C83-A6C26D2A2580}"/>
          </ac:graphicFrameMkLst>
        </pc:graphicFrameChg>
      </pc:sldChg>
      <pc:sldChg chg="modSp mod">
        <pc:chgData name="Henry Flores" userId="5b71d729-3204-45ad-981d-5e0f40e7b973" providerId="ADAL" clId="{87750312-0670-4FF8-8D4C-A93476C2E069}" dt="2025-09-08T15:42:33.395" v="7" actId="20577"/>
        <pc:sldMkLst>
          <pc:docMk/>
          <pc:sldMk cId="2452554428" sldId="7479"/>
        </pc:sldMkLst>
        <pc:spChg chg="mod">
          <ac:chgData name="Henry Flores" userId="5b71d729-3204-45ad-981d-5e0f40e7b973" providerId="ADAL" clId="{87750312-0670-4FF8-8D4C-A93476C2E069}" dt="2025-09-08T15:42:08.786" v="3" actId="20577"/>
          <ac:spMkLst>
            <pc:docMk/>
            <pc:sldMk cId="2452554428" sldId="7479"/>
            <ac:spMk id="4" creationId="{E0CA5EEC-EBD6-3CB9-0723-97E216F7FFEC}"/>
          </ac:spMkLst>
        </pc:spChg>
        <pc:spChg chg="mod">
          <ac:chgData name="Henry Flores" userId="5b71d729-3204-45ad-981d-5e0f40e7b973" providerId="ADAL" clId="{87750312-0670-4FF8-8D4C-A93476C2E069}" dt="2025-09-08T15:42:13.138" v="5" actId="20577"/>
          <ac:spMkLst>
            <pc:docMk/>
            <pc:sldMk cId="2452554428" sldId="7479"/>
            <ac:spMk id="7" creationId="{D9468511-08E4-A21D-78A8-EFB39FA6E7CA}"/>
          </ac:spMkLst>
        </pc:spChg>
        <pc:spChg chg="mod">
          <ac:chgData name="Henry Flores" userId="5b71d729-3204-45ad-981d-5e0f40e7b973" providerId="ADAL" clId="{87750312-0670-4FF8-8D4C-A93476C2E069}" dt="2025-09-08T15:42:33.395" v="7" actId="20577"/>
          <ac:spMkLst>
            <pc:docMk/>
            <pc:sldMk cId="2452554428" sldId="7479"/>
            <ac:spMk id="8" creationId="{5B381601-9BDF-4DE4-0376-F2BC37F50F4A}"/>
          </ac:spMkLst>
        </pc:spChg>
      </pc:sldChg>
      <pc:sldChg chg="modSp mod">
        <pc:chgData name="Henry Flores" userId="5b71d729-3204-45ad-981d-5e0f40e7b973" providerId="ADAL" clId="{87750312-0670-4FF8-8D4C-A93476C2E069}" dt="2025-09-08T15:50:44.737" v="37" actId="20577"/>
        <pc:sldMkLst>
          <pc:docMk/>
          <pc:sldMk cId="3331952516" sldId="7480"/>
        </pc:sldMkLst>
        <pc:spChg chg="mod">
          <ac:chgData name="Henry Flores" userId="5b71d729-3204-45ad-981d-5e0f40e7b973" providerId="ADAL" clId="{87750312-0670-4FF8-8D4C-A93476C2E069}" dt="2025-09-08T15:50:44.737" v="37" actId="20577"/>
          <ac:spMkLst>
            <pc:docMk/>
            <pc:sldMk cId="3331952516" sldId="7480"/>
            <ac:spMk id="2" creationId="{6429F843-AC17-326E-A072-CF750B696E69}"/>
          </ac:spMkLst>
        </pc:spChg>
      </pc:sldChg>
      <pc:sldChg chg="modSp mod">
        <pc:chgData name="Henry Flores" userId="5b71d729-3204-45ad-981d-5e0f40e7b973" providerId="ADAL" clId="{87750312-0670-4FF8-8D4C-A93476C2E069}" dt="2025-09-08T15:43:45.436" v="13" actId="20577"/>
        <pc:sldMkLst>
          <pc:docMk/>
          <pc:sldMk cId="921082166" sldId="7487"/>
        </pc:sldMkLst>
        <pc:spChg chg="mod">
          <ac:chgData name="Henry Flores" userId="5b71d729-3204-45ad-981d-5e0f40e7b973" providerId="ADAL" clId="{87750312-0670-4FF8-8D4C-A93476C2E069}" dt="2025-09-08T15:43:27.727" v="10" actId="20577"/>
          <ac:spMkLst>
            <pc:docMk/>
            <pc:sldMk cId="921082166" sldId="7487"/>
            <ac:spMk id="3" creationId="{18DB5066-4503-93BA-9925-7F2A1097D4F6}"/>
          </ac:spMkLst>
        </pc:spChg>
        <pc:spChg chg="mod">
          <ac:chgData name="Henry Flores" userId="5b71d729-3204-45ad-981d-5e0f40e7b973" providerId="ADAL" clId="{87750312-0670-4FF8-8D4C-A93476C2E069}" dt="2025-09-08T15:43:45.436" v="13" actId="20577"/>
          <ac:spMkLst>
            <pc:docMk/>
            <pc:sldMk cId="921082166" sldId="7487"/>
            <ac:spMk id="4" creationId="{8B7F26AA-7B39-B98C-3254-181BD247875F}"/>
          </ac:spMkLst>
        </pc:spChg>
      </pc:sldChg>
    </pc:docChg>
  </pc:docChgLst>
  <pc:docChgLst>
    <pc:chgData name="Deborah Johns" userId="S::deborahj@unbound.org::646db368-a056-4e84-8eed-c41fe7c3bb07" providerId="AD" clId="Web-{F46D257E-3AC1-66D7-8D8B-6FB9A594A9C1}"/>
    <pc:docChg chg="addSld delSld modSld">
      <pc:chgData name="Deborah Johns" userId="S::deborahj@unbound.org::646db368-a056-4e84-8eed-c41fe7c3bb07" providerId="AD" clId="Web-{F46D257E-3AC1-66D7-8D8B-6FB9A594A9C1}" dt="2024-09-16T22:15:30.999" v="33"/>
      <pc:docMkLst>
        <pc:docMk/>
      </pc:docMkLst>
      <pc:sldChg chg="addSp delSp">
        <pc:chgData name="Deborah Johns" userId="S::deborahj@unbound.org::646db368-a056-4e84-8eed-c41fe7c3bb07" providerId="AD" clId="Web-{F46D257E-3AC1-66D7-8D8B-6FB9A594A9C1}" dt="2024-09-16T22:15:30.999" v="33"/>
        <pc:sldMkLst>
          <pc:docMk/>
          <pc:sldMk cId="1269084356" sldId="558"/>
        </pc:sldMkLst>
      </pc:sldChg>
      <pc:sldChg chg="addSp delSp modSp">
        <pc:chgData name="Deborah Johns" userId="S::deborahj@unbound.org::646db368-a056-4e84-8eed-c41fe7c3bb07" providerId="AD" clId="Web-{F46D257E-3AC1-66D7-8D8B-6FB9A594A9C1}" dt="2024-09-16T22:15:08.748" v="27"/>
        <pc:sldMkLst>
          <pc:docMk/>
          <pc:sldMk cId="498698151" sldId="7476"/>
        </pc:sldMkLst>
      </pc:sldChg>
      <pc:sldChg chg="new del">
        <pc:chgData name="Deborah Johns" userId="S::deborahj@unbound.org::646db368-a056-4e84-8eed-c41fe7c3bb07" providerId="AD" clId="Web-{F46D257E-3AC1-66D7-8D8B-6FB9A594A9C1}" dt="2024-09-16T22:14:40.685" v="19"/>
        <pc:sldMkLst>
          <pc:docMk/>
          <pc:sldMk cId="2713033711" sldId="7477"/>
        </pc:sldMkLst>
      </pc:sldChg>
    </pc:docChg>
  </pc:docChgLst>
  <pc:docChgLst>
    <pc:chgData name="Melissa Velazquez" userId="S::melissav@unbound.org::16fd0f73-936e-41e1-b845-a7f11a380ee3" providerId="AD" clId="Web-{C7856E7E-DD1F-9ED8-1AC3-95ACB5FCF2B7}"/>
    <pc:docChg chg="modSld">
      <pc:chgData name="Melissa Velazquez" userId="S::melissav@unbound.org::16fd0f73-936e-41e1-b845-a7f11a380ee3" providerId="AD" clId="Web-{C7856E7E-DD1F-9ED8-1AC3-95ACB5FCF2B7}" dt="2024-09-17T13:41:41.211" v="3" actId="20577"/>
      <pc:docMkLst>
        <pc:docMk/>
      </pc:docMkLst>
      <pc:sldChg chg="modSp">
        <pc:chgData name="Melissa Velazquez" userId="S::melissav@unbound.org::16fd0f73-936e-41e1-b845-a7f11a380ee3" providerId="AD" clId="Web-{C7856E7E-DD1F-9ED8-1AC3-95ACB5FCF2B7}" dt="2024-09-17T13:38:43.866" v="1" actId="20577"/>
        <pc:sldMkLst>
          <pc:docMk/>
          <pc:sldMk cId="1762814833" sldId="267"/>
        </pc:sldMkLst>
      </pc:sldChg>
      <pc:sldChg chg="modSp">
        <pc:chgData name="Melissa Velazquez" userId="S::melissav@unbound.org::16fd0f73-936e-41e1-b845-a7f11a380ee3" providerId="AD" clId="Web-{C7856E7E-DD1F-9ED8-1AC3-95ACB5FCF2B7}" dt="2024-09-17T13:41:41.211" v="3" actId="20577"/>
        <pc:sldMkLst>
          <pc:docMk/>
          <pc:sldMk cId="1792598985" sldId="562"/>
        </pc:sldMkLst>
      </pc:sldChg>
    </pc:docChg>
  </pc:docChgLst>
  <pc:docChgLst>
    <pc:chgData name="Samantha Downs" userId="S::samanthad@unbound.org::609009a7-c364-4aee-9159-fc4248da999d" providerId="AD" clId="Web-{ACCB4495-C328-5F05-3845-0CE3C4BC118F}"/>
    <pc:docChg chg="addSld modSld">
      <pc:chgData name="Samantha Downs" userId="S::samanthad@unbound.org::609009a7-c364-4aee-9159-fc4248da999d" providerId="AD" clId="Web-{ACCB4495-C328-5F05-3845-0CE3C4BC118F}" dt="2025-09-03T17:07:02.197" v="517" actId="20577"/>
      <pc:docMkLst>
        <pc:docMk/>
      </pc:docMkLst>
      <pc:sldChg chg="modSp add">
        <pc:chgData name="Samantha Downs" userId="S::samanthad@unbound.org::609009a7-c364-4aee-9159-fc4248da999d" providerId="AD" clId="Web-{ACCB4495-C328-5F05-3845-0CE3C4BC118F}" dt="2025-09-03T16:48:56.713" v="25" actId="20577"/>
        <pc:sldMkLst>
          <pc:docMk/>
          <pc:sldMk cId="3277913054" sldId="605"/>
        </pc:sldMkLst>
        <pc:spChg chg="mod">
          <ac:chgData name="Samantha Downs" userId="S::samanthad@unbound.org::609009a7-c364-4aee-9159-fc4248da999d" providerId="AD" clId="Web-{ACCB4495-C328-5F05-3845-0CE3C4BC118F}" dt="2025-09-03T16:48:56.713" v="25" actId="20577"/>
          <ac:spMkLst>
            <pc:docMk/>
            <pc:sldMk cId="3277913054" sldId="605"/>
            <ac:spMk id="9" creationId="{BA05BD15-1CBE-4B98-8A03-78C67FD905F0}"/>
          </ac:spMkLst>
        </pc:spChg>
      </pc:sldChg>
      <pc:sldChg chg="modSp add">
        <pc:chgData name="Samantha Downs" userId="S::samanthad@unbound.org::609009a7-c364-4aee-9159-fc4248da999d" providerId="AD" clId="Web-{ACCB4495-C328-5F05-3845-0CE3C4BC118F}" dt="2025-09-03T16:54:41.028" v="171" actId="20577"/>
        <pc:sldMkLst>
          <pc:docMk/>
          <pc:sldMk cId="1878489910" sldId="606"/>
        </pc:sldMkLst>
        <pc:spChg chg="mod">
          <ac:chgData name="Samantha Downs" userId="S::samanthad@unbound.org::609009a7-c364-4aee-9159-fc4248da999d" providerId="AD" clId="Web-{ACCB4495-C328-5F05-3845-0CE3C4BC118F}" dt="2025-09-03T16:49:22.776" v="34" actId="20577"/>
          <ac:spMkLst>
            <pc:docMk/>
            <pc:sldMk cId="1878489910" sldId="606"/>
            <ac:spMk id="2" creationId="{73E42CE0-D709-49A5-B842-A1D5BB649F26}"/>
          </ac:spMkLst>
        </pc:spChg>
        <pc:spChg chg="mod">
          <ac:chgData name="Samantha Downs" userId="S::samanthad@unbound.org::609009a7-c364-4aee-9159-fc4248da999d" providerId="AD" clId="Web-{ACCB4495-C328-5F05-3845-0CE3C4BC118F}" dt="2025-09-03T16:54:41.028" v="171" actId="20577"/>
          <ac:spMkLst>
            <pc:docMk/>
            <pc:sldMk cId="1878489910" sldId="606"/>
            <ac:spMk id="6" creationId="{D38D4F8A-95A2-3B40-6C5E-169E99526FDC}"/>
          </ac:spMkLst>
        </pc:spChg>
      </pc:sldChg>
      <pc:sldChg chg="modSp add">
        <pc:chgData name="Samantha Downs" userId="S::samanthad@unbound.org::609009a7-c364-4aee-9159-fc4248da999d" providerId="AD" clId="Web-{ACCB4495-C328-5F05-3845-0CE3C4BC118F}" dt="2025-09-03T17:01:46.734" v="275" actId="20577"/>
        <pc:sldMkLst>
          <pc:docMk/>
          <pc:sldMk cId="2262587068" sldId="607"/>
        </pc:sldMkLst>
        <pc:spChg chg="mod">
          <ac:chgData name="Samantha Downs" userId="S::samanthad@unbound.org::609009a7-c364-4aee-9159-fc4248da999d" providerId="AD" clId="Web-{ACCB4495-C328-5F05-3845-0CE3C4BC118F}" dt="2025-09-03T16:55:00.106" v="178" actId="20577"/>
          <ac:spMkLst>
            <pc:docMk/>
            <pc:sldMk cId="2262587068" sldId="607"/>
            <ac:spMk id="2" creationId="{C9B215EC-020D-33BE-4770-CA8855067160}"/>
          </ac:spMkLst>
        </pc:spChg>
        <pc:spChg chg="mod">
          <ac:chgData name="Samantha Downs" userId="S::samanthad@unbound.org::609009a7-c364-4aee-9159-fc4248da999d" providerId="AD" clId="Web-{ACCB4495-C328-5F05-3845-0CE3C4BC118F}" dt="2025-09-03T17:01:46.734" v="275" actId="20577"/>
          <ac:spMkLst>
            <pc:docMk/>
            <pc:sldMk cId="2262587068" sldId="607"/>
            <ac:spMk id="6" creationId="{88FD42B0-147C-F83F-F9EB-68519474A717}"/>
          </ac:spMkLst>
        </pc:spChg>
      </pc:sldChg>
      <pc:sldChg chg="modSp add">
        <pc:chgData name="Samantha Downs" userId="S::samanthad@unbound.org::609009a7-c364-4aee-9159-fc4248da999d" providerId="AD" clId="Web-{ACCB4495-C328-5F05-3845-0CE3C4BC118F}" dt="2025-09-03T17:05:52.647" v="462" actId="20577"/>
        <pc:sldMkLst>
          <pc:docMk/>
          <pc:sldMk cId="3756241502" sldId="608"/>
        </pc:sldMkLst>
        <pc:spChg chg="mod">
          <ac:chgData name="Samantha Downs" userId="S::samanthad@unbound.org::609009a7-c364-4aee-9159-fc4248da999d" providerId="AD" clId="Web-{ACCB4495-C328-5F05-3845-0CE3C4BC118F}" dt="2025-09-03T17:02:06.656" v="280" actId="20577"/>
          <ac:spMkLst>
            <pc:docMk/>
            <pc:sldMk cId="3756241502" sldId="608"/>
            <ac:spMk id="2" creationId="{EA4E72B9-0B70-9EE9-CD13-0CDB5DB7DA73}"/>
          </ac:spMkLst>
        </pc:spChg>
        <pc:spChg chg="mod">
          <ac:chgData name="Samantha Downs" userId="S::samanthad@unbound.org::609009a7-c364-4aee-9159-fc4248da999d" providerId="AD" clId="Web-{ACCB4495-C328-5F05-3845-0CE3C4BC118F}" dt="2025-09-03T17:05:52.647" v="462" actId="20577"/>
          <ac:spMkLst>
            <pc:docMk/>
            <pc:sldMk cId="3756241502" sldId="608"/>
            <ac:spMk id="6" creationId="{BDCC1047-EDD3-F680-5D4B-1E57310242D3}"/>
          </ac:spMkLst>
        </pc:spChg>
      </pc:sldChg>
      <pc:sldChg chg="modSp add">
        <pc:chgData name="Samantha Downs" userId="S::samanthad@unbound.org::609009a7-c364-4aee-9159-fc4248da999d" providerId="AD" clId="Web-{ACCB4495-C328-5F05-3845-0CE3C4BC118F}" dt="2025-09-03T17:07:02.197" v="517" actId="20577"/>
        <pc:sldMkLst>
          <pc:docMk/>
          <pc:sldMk cId="1562584210" sldId="609"/>
        </pc:sldMkLst>
        <pc:spChg chg="mod">
          <ac:chgData name="Samantha Downs" userId="S::samanthad@unbound.org::609009a7-c364-4aee-9159-fc4248da999d" providerId="AD" clId="Web-{ACCB4495-C328-5F05-3845-0CE3C4BC118F}" dt="2025-09-03T17:06:11.383" v="466" actId="20577"/>
          <ac:spMkLst>
            <pc:docMk/>
            <pc:sldMk cId="1562584210" sldId="609"/>
            <ac:spMk id="2" creationId="{7691536A-1736-2AAE-F546-81E0BC18CFC5}"/>
          </ac:spMkLst>
        </pc:spChg>
        <pc:spChg chg="mod">
          <ac:chgData name="Samantha Downs" userId="S::samanthad@unbound.org::609009a7-c364-4aee-9159-fc4248da999d" providerId="AD" clId="Web-{ACCB4495-C328-5F05-3845-0CE3C4BC118F}" dt="2025-09-03T17:07:02.197" v="517" actId="20577"/>
          <ac:spMkLst>
            <pc:docMk/>
            <pc:sldMk cId="1562584210" sldId="609"/>
            <ac:spMk id="6" creationId="{32C32320-58F0-679C-D344-9D29F0AEF6E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B9A39-1176-4F45-9507-1923590BE2D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A317D31-85B8-4F55-A19F-2BE1A2518330}">
      <dgm:prSet/>
      <dgm:spPr/>
      <dgm:t>
        <a:bodyPr/>
        <a:lstStyle/>
        <a:p>
          <a:r>
            <a:rPr lang="es-419" noProof="0"/>
            <a:t>Aunque estamos celebrando el crecimiento y nos sentimos alentados por los resultados de ingresos no relacionados con el apadrinamiento en lo que va del año, ciertos canales de adquisición de apadrinamientos han sido más lentos de lo planeado.</a:t>
          </a:r>
        </a:p>
      </dgm:t>
    </dgm:pt>
    <dgm:pt modelId="{F37F7B44-AAFB-4B92-9AF6-F7F070F449D4}" type="parTrans" cxnId="{BA6BE43A-E496-49CD-87CD-F489EC294ED4}">
      <dgm:prSet/>
      <dgm:spPr/>
      <dgm:t>
        <a:bodyPr/>
        <a:lstStyle/>
        <a:p>
          <a:endParaRPr lang="en-US"/>
        </a:p>
      </dgm:t>
    </dgm:pt>
    <dgm:pt modelId="{31DCAD5B-8493-4B7B-9168-B244F03CB881}" type="sibTrans" cxnId="{BA6BE43A-E496-49CD-87CD-F489EC294ED4}">
      <dgm:prSet/>
      <dgm:spPr/>
      <dgm:t>
        <a:bodyPr/>
        <a:lstStyle/>
        <a:p>
          <a:endParaRPr lang="en-US"/>
        </a:p>
      </dgm:t>
    </dgm:pt>
    <dgm:pt modelId="{5EABA1FE-A635-472F-B704-69D5CC6AECB4}">
      <dgm:prSet/>
      <dgm:spPr/>
      <dgm:t>
        <a:bodyPr/>
        <a:lstStyle/>
        <a:p>
          <a:r>
            <a:rPr lang="es-419" noProof="0"/>
            <a:t>Nuestro fuerte enfoque es lograr una adquisición de apadrinamientos netamente neutral lo antes posible.</a:t>
          </a:r>
        </a:p>
      </dgm:t>
    </dgm:pt>
    <dgm:pt modelId="{66A9D5AE-4FA3-43A8-B210-0F8BDAD1FBA2}" type="parTrans" cxnId="{86B17BD4-6D6D-44A0-BBDB-5C34920FB263}">
      <dgm:prSet/>
      <dgm:spPr/>
      <dgm:t>
        <a:bodyPr/>
        <a:lstStyle/>
        <a:p>
          <a:endParaRPr lang="en-US"/>
        </a:p>
      </dgm:t>
    </dgm:pt>
    <dgm:pt modelId="{39F1FE9F-A614-4ABC-AFA8-AA432883EF2E}" type="sibTrans" cxnId="{86B17BD4-6D6D-44A0-BBDB-5C34920FB263}">
      <dgm:prSet/>
      <dgm:spPr/>
      <dgm:t>
        <a:bodyPr/>
        <a:lstStyle/>
        <a:p>
          <a:endParaRPr lang="en-US"/>
        </a:p>
      </dgm:t>
    </dgm:pt>
    <dgm:pt modelId="{19C10A2F-367E-4E94-9C6B-4B0FF057E548}">
      <dgm:prSet/>
      <dgm:spPr/>
      <dgm:t>
        <a:bodyPr/>
        <a:lstStyle/>
        <a:p>
          <a:r>
            <a:rPr lang="es-419" noProof="0"/>
            <a:t>Los esfuerzos para aumentar la adquisición a través de las Campañas de Fin de Semana y Canales Emergentes siguen siendo una prioridad.</a:t>
          </a:r>
        </a:p>
      </dgm:t>
    </dgm:pt>
    <dgm:pt modelId="{E7B76753-5910-47CB-8B36-47A52D944283}" type="parTrans" cxnId="{C4566CF9-FBC3-48E5-AC6B-15FA9E2E37D6}">
      <dgm:prSet/>
      <dgm:spPr/>
      <dgm:t>
        <a:bodyPr/>
        <a:lstStyle/>
        <a:p>
          <a:endParaRPr lang="en-US"/>
        </a:p>
      </dgm:t>
    </dgm:pt>
    <dgm:pt modelId="{EBA4CC8C-35E6-4918-93E6-EC4CA65630C6}" type="sibTrans" cxnId="{C4566CF9-FBC3-48E5-AC6B-15FA9E2E37D6}">
      <dgm:prSet/>
      <dgm:spPr/>
      <dgm:t>
        <a:bodyPr/>
        <a:lstStyle/>
        <a:p>
          <a:endParaRPr lang="en-US"/>
        </a:p>
      </dgm:t>
    </dgm:pt>
    <dgm:pt modelId="{A21D26AC-AFA0-4702-A74C-01B4AD6F1031}">
      <dgm:prSet/>
      <dgm:spPr/>
      <dgm:t>
        <a:bodyPr/>
        <a:lstStyle/>
        <a:p>
          <a:r>
            <a:rPr lang="es-419" noProof="0"/>
            <a:t>Los esfuerzos para aumentar los ingresos no relacionados con el apadrinamiento han mostrado un éxito prometedor.</a:t>
          </a:r>
        </a:p>
      </dgm:t>
    </dgm:pt>
    <dgm:pt modelId="{F6BF294F-42F7-499C-BC93-4CD20A972B2B}" type="parTrans" cxnId="{7A21F8C8-8CDF-40F3-80E2-9DF8CA10FA83}">
      <dgm:prSet/>
      <dgm:spPr/>
      <dgm:t>
        <a:bodyPr/>
        <a:lstStyle/>
        <a:p>
          <a:endParaRPr lang="en-US"/>
        </a:p>
      </dgm:t>
    </dgm:pt>
    <dgm:pt modelId="{C1156F93-CC6C-42E7-8203-1FC259CE05FE}" type="sibTrans" cxnId="{7A21F8C8-8CDF-40F3-80E2-9DF8CA10FA83}">
      <dgm:prSet/>
      <dgm:spPr/>
      <dgm:t>
        <a:bodyPr/>
        <a:lstStyle/>
        <a:p>
          <a:endParaRPr lang="en-US"/>
        </a:p>
      </dgm:t>
    </dgm:pt>
    <dgm:pt modelId="{11303557-893E-4E07-B8E2-FEC618571F98}" type="pres">
      <dgm:prSet presAssocID="{242B9A39-1176-4F45-9507-1923590BE2DD}" presName="root" presStyleCnt="0">
        <dgm:presLayoutVars>
          <dgm:dir/>
          <dgm:resizeHandles val="exact"/>
        </dgm:presLayoutVars>
      </dgm:prSet>
      <dgm:spPr/>
    </dgm:pt>
    <dgm:pt modelId="{7BFA1B98-F630-42C5-BA57-9B9F36C450EA}" type="pres">
      <dgm:prSet presAssocID="{5A317D31-85B8-4F55-A19F-2BE1A2518330}" presName="compNode" presStyleCnt="0"/>
      <dgm:spPr/>
    </dgm:pt>
    <dgm:pt modelId="{63190153-D2F7-4AC3-9CA3-2E9CFE508028}" type="pres">
      <dgm:prSet presAssocID="{5A317D31-85B8-4F55-A19F-2BE1A2518330}" presName="bgRect" presStyleLbl="bgShp" presStyleIdx="0" presStyleCnt="4" custLinFactNeighborX="-147" custLinFactNeighborY="8610"/>
      <dgm:spPr/>
    </dgm:pt>
    <dgm:pt modelId="{926D8FB8-0FEA-4380-9A88-EE9C81B18B7E}" type="pres">
      <dgm:prSet presAssocID="{5A317D31-85B8-4F55-A19F-2BE1A251833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10ECEB0C-3641-4020-A6D7-A00B6FB26F6D}" type="pres">
      <dgm:prSet presAssocID="{5A317D31-85B8-4F55-A19F-2BE1A2518330}" presName="spaceRect" presStyleCnt="0"/>
      <dgm:spPr/>
    </dgm:pt>
    <dgm:pt modelId="{0EF40237-5BA8-4A4B-A51B-8DDCF7902805}" type="pres">
      <dgm:prSet presAssocID="{5A317D31-85B8-4F55-A19F-2BE1A2518330}" presName="parTx" presStyleLbl="revTx" presStyleIdx="0" presStyleCnt="4">
        <dgm:presLayoutVars>
          <dgm:chMax val="0"/>
          <dgm:chPref val="0"/>
        </dgm:presLayoutVars>
      </dgm:prSet>
      <dgm:spPr/>
    </dgm:pt>
    <dgm:pt modelId="{40F5C83C-689A-407A-9111-26AD7581EE47}" type="pres">
      <dgm:prSet presAssocID="{31DCAD5B-8493-4B7B-9168-B244F03CB881}" presName="sibTrans" presStyleCnt="0"/>
      <dgm:spPr/>
    </dgm:pt>
    <dgm:pt modelId="{B565B9FC-BBB7-4483-9519-361696CB6C12}" type="pres">
      <dgm:prSet presAssocID="{5EABA1FE-A635-472F-B704-69D5CC6AECB4}" presName="compNode" presStyleCnt="0"/>
      <dgm:spPr/>
    </dgm:pt>
    <dgm:pt modelId="{D5E4CD31-AE80-46D6-9D8B-29DC61A679AA}" type="pres">
      <dgm:prSet presAssocID="{5EABA1FE-A635-472F-B704-69D5CC6AECB4}" presName="bgRect" presStyleLbl="bgShp" presStyleIdx="1" presStyleCnt="4" custLinFactNeighborX="-440" custLinFactNeighborY="9687"/>
      <dgm:spPr/>
    </dgm:pt>
    <dgm:pt modelId="{B63DC878-D3F8-43B6-AF43-018BBEC7267A}" type="pres">
      <dgm:prSet presAssocID="{5EABA1FE-A635-472F-B704-69D5CC6AEC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73C6B1C-A753-4F99-BB4F-E1E823DFC877}" type="pres">
      <dgm:prSet presAssocID="{5EABA1FE-A635-472F-B704-69D5CC6AECB4}" presName="spaceRect" presStyleCnt="0"/>
      <dgm:spPr/>
    </dgm:pt>
    <dgm:pt modelId="{48CAE086-667D-4C31-9913-3E639054AAF1}" type="pres">
      <dgm:prSet presAssocID="{5EABA1FE-A635-472F-B704-69D5CC6AECB4}" presName="parTx" presStyleLbl="revTx" presStyleIdx="1" presStyleCnt="4">
        <dgm:presLayoutVars>
          <dgm:chMax val="0"/>
          <dgm:chPref val="0"/>
        </dgm:presLayoutVars>
      </dgm:prSet>
      <dgm:spPr/>
    </dgm:pt>
    <dgm:pt modelId="{FAFE86DA-E7F8-4708-BBD1-CA772CBB1810}" type="pres">
      <dgm:prSet presAssocID="{39F1FE9F-A614-4ABC-AFA8-AA432883EF2E}" presName="sibTrans" presStyleCnt="0"/>
      <dgm:spPr/>
    </dgm:pt>
    <dgm:pt modelId="{ED26A9F4-796F-4691-99A1-A7EEB7ABC217}" type="pres">
      <dgm:prSet presAssocID="{19C10A2F-367E-4E94-9C6B-4B0FF057E548}" presName="compNode" presStyleCnt="0"/>
      <dgm:spPr/>
    </dgm:pt>
    <dgm:pt modelId="{1DE8777B-3762-4FA5-9600-92FF24159B2E}" type="pres">
      <dgm:prSet presAssocID="{19C10A2F-367E-4E94-9C6B-4B0FF057E548}" presName="bgRect" presStyleLbl="bgShp" presStyleIdx="2" presStyleCnt="4" custLinFactNeighborX="-880" custLinFactNeighborY="9687"/>
      <dgm:spPr/>
    </dgm:pt>
    <dgm:pt modelId="{DAD82523-7B93-480D-8C4C-B3093BF29245}" type="pres">
      <dgm:prSet presAssocID="{19C10A2F-367E-4E94-9C6B-4B0FF057E54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A36DC994-6282-40EF-9C64-2ECEEE8B025B}" type="pres">
      <dgm:prSet presAssocID="{19C10A2F-367E-4E94-9C6B-4B0FF057E548}" presName="spaceRect" presStyleCnt="0"/>
      <dgm:spPr/>
    </dgm:pt>
    <dgm:pt modelId="{46F71F2A-0ED4-45ED-AF5C-7852CED694B5}" type="pres">
      <dgm:prSet presAssocID="{19C10A2F-367E-4E94-9C6B-4B0FF057E548}" presName="parTx" presStyleLbl="revTx" presStyleIdx="2" presStyleCnt="4">
        <dgm:presLayoutVars>
          <dgm:chMax val="0"/>
          <dgm:chPref val="0"/>
        </dgm:presLayoutVars>
      </dgm:prSet>
      <dgm:spPr/>
    </dgm:pt>
    <dgm:pt modelId="{FEFF8D5A-678F-4F91-89F1-ED73BB4219B9}" type="pres">
      <dgm:prSet presAssocID="{EBA4CC8C-35E6-4918-93E6-EC4CA65630C6}" presName="sibTrans" presStyleCnt="0"/>
      <dgm:spPr/>
    </dgm:pt>
    <dgm:pt modelId="{479F0867-86FF-4BB5-806B-E7BDC9478C97}" type="pres">
      <dgm:prSet presAssocID="{A21D26AC-AFA0-4702-A74C-01B4AD6F1031}" presName="compNode" presStyleCnt="0"/>
      <dgm:spPr/>
    </dgm:pt>
    <dgm:pt modelId="{4EECAA23-AEA3-47EA-981B-2FF18EDEB93B}" type="pres">
      <dgm:prSet presAssocID="{A21D26AC-AFA0-4702-A74C-01B4AD6F1031}" presName="bgRect" presStyleLbl="bgShp" presStyleIdx="3" presStyleCnt="4"/>
      <dgm:spPr/>
    </dgm:pt>
    <dgm:pt modelId="{C0540B28-24F9-4CBA-9420-604735C00CE1}" type="pres">
      <dgm:prSet presAssocID="{A21D26AC-AFA0-4702-A74C-01B4AD6F10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osk"/>
        </a:ext>
      </dgm:extLst>
    </dgm:pt>
    <dgm:pt modelId="{3A54A10C-D2C2-4F0E-9989-CFA2DAC69428}" type="pres">
      <dgm:prSet presAssocID="{A21D26AC-AFA0-4702-A74C-01B4AD6F1031}" presName="spaceRect" presStyleCnt="0"/>
      <dgm:spPr/>
    </dgm:pt>
    <dgm:pt modelId="{4B0AC4CA-6E91-4DF1-B1BF-E53EDFB8103E}" type="pres">
      <dgm:prSet presAssocID="{A21D26AC-AFA0-4702-A74C-01B4AD6F1031}" presName="parTx" presStyleLbl="revTx" presStyleIdx="3" presStyleCnt="4">
        <dgm:presLayoutVars>
          <dgm:chMax val="0"/>
          <dgm:chPref val="0"/>
        </dgm:presLayoutVars>
      </dgm:prSet>
      <dgm:spPr/>
    </dgm:pt>
  </dgm:ptLst>
  <dgm:cxnLst>
    <dgm:cxn modelId="{55DF3924-D981-4E92-8890-350D09AC4EFB}" type="presOf" srcId="{242B9A39-1176-4F45-9507-1923590BE2DD}" destId="{11303557-893E-4E07-B8E2-FEC618571F98}" srcOrd="0" destOrd="0" presId="urn:microsoft.com/office/officeart/2018/2/layout/IconVerticalSolidList"/>
    <dgm:cxn modelId="{CF168D2A-8BCD-4786-80F4-D307BD431B34}" type="presOf" srcId="{5EABA1FE-A635-472F-B704-69D5CC6AECB4}" destId="{48CAE086-667D-4C31-9913-3E639054AAF1}" srcOrd="0" destOrd="0" presId="urn:microsoft.com/office/officeart/2018/2/layout/IconVerticalSolidList"/>
    <dgm:cxn modelId="{BA6BE43A-E496-49CD-87CD-F489EC294ED4}" srcId="{242B9A39-1176-4F45-9507-1923590BE2DD}" destId="{5A317D31-85B8-4F55-A19F-2BE1A2518330}" srcOrd="0" destOrd="0" parTransId="{F37F7B44-AAFB-4B92-9AF6-F7F070F449D4}" sibTransId="{31DCAD5B-8493-4B7B-9168-B244F03CB881}"/>
    <dgm:cxn modelId="{2C4E2293-2763-46BD-A7AC-EC5C487E2197}" type="presOf" srcId="{A21D26AC-AFA0-4702-A74C-01B4AD6F1031}" destId="{4B0AC4CA-6E91-4DF1-B1BF-E53EDFB8103E}" srcOrd="0" destOrd="0" presId="urn:microsoft.com/office/officeart/2018/2/layout/IconVerticalSolidList"/>
    <dgm:cxn modelId="{B4F5E0B6-9820-422B-974E-A6F9C77AA3BC}" type="presOf" srcId="{19C10A2F-367E-4E94-9C6B-4B0FF057E548}" destId="{46F71F2A-0ED4-45ED-AF5C-7852CED694B5}" srcOrd="0" destOrd="0" presId="urn:microsoft.com/office/officeart/2018/2/layout/IconVerticalSolidList"/>
    <dgm:cxn modelId="{7A21F8C8-8CDF-40F3-80E2-9DF8CA10FA83}" srcId="{242B9A39-1176-4F45-9507-1923590BE2DD}" destId="{A21D26AC-AFA0-4702-A74C-01B4AD6F1031}" srcOrd="3" destOrd="0" parTransId="{F6BF294F-42F7-499C-BC93-4CD20A972B2B}" sibTransId="{C1156F93-CC6C-42E7-8203-1FC259CE05FE}"/>
    <dgm:cxn modelId="{88F93FCE-E8DB-4E42-BB67-DB2C7BCB0D52}" type="presOf" srcId="{5A317D31-85B8-4F55-A19F-2BE1A2518330}" destId="{0EF40237-5BA8-4A4B-A51B-8DDCF7902805}" srcOrd="0" destOrd="0" presId="urn:microsoft.com/office/officeart/2018/2/layout/IconVerticalSolidList"/>
    <dgm:cxn modelId="{86B17BD4-6D6D-44A0-BBDB-5C34920FB263}" srcId="{242B9A39-1176-4F45-9507-1923590BE2DD}" destId="{5EABA1FE-A635-472F-B704-69D5CC6AECB4}" srcOrd="1" destOrd="0" parTransId="{66A9D5AE-4FA3-43A8-B210-0F8BDAD1FBA2}" sibTransId="{39F1FE9F-A614-4ABC-AFA8-AA432883EF2E}"/>
    <dgm:cxn modelId="{C4566CF9-FBC3-48E5-AC6B-15FA9E2E37D6}" srcId="{242B9A39-1176-4F45-9507-1923590BE2DD}" destId="{19C10A2F-367E-4E94-9C6B-4B0FF057E548}" srcOrd="2" destOrd="0" parTransId="{E7B76753-5910-47CB-8B36-47A52D944283}" sibTransId="{EBA4CC8C-35E6-4918-93E6-EC4CA65630C6}"/>
    <dgm:cxn modelId="{F85C87BE-74A8-4A66-A0D9-0BB79C0F46DE}" type="presParOf" srcId="{11303557-893E-4E07-B8E2-FEC618571F98}" destId="{7BFA1B98-F630-42C5-BA57-9B9F36C450EA}" srcOrd="0" destOrd="0" presId="urn:microsoft.com/office/officeart/2018/2/layout/IconVerticalSolidList"/>
    <dgm:cxn modelId="{6EC0A0A0-103A-4381-85FD-318CDFFD8BF3}" type="presParOf" srcId="{7BFA1B98-F630-42C5-BA57-9B9F36C450EA}" destId="{63190153-D2F7-4AC3-9CA3-2E9CFE508028}" srcOrd="0" destOrd="0" presId="urn:microsoft.com/office/officeart/2018/2/layout/IconVerticalSolidList"/>
    <dgm:cxn modelId="{E0F7F821-AAEC-405E-A166-D5A79C4316B0}" type="presParOf" srcId="{7BFA1B98-F630-42C5-BA57-9B9F36C450EA}" destId="{926D8FB8-0FEA-4380-9A88-EE9C81B18B7E}" srcOrd="1" destOrd="0" presId="urn:microsoft.com/office/officeart/2018/2/layout/IconVerticalSolidList"/>
    <dgm:cxn modelId="{B3062F5D-38FB-4F52-9593-F11FD81F5CE1}" type="presParOf" srcId="{7BFA1B98-F630-42C5-BA57-9B9F36C450EA}" destId="{10ECEB0C-3641-4020-A6D7-A00B6FB26F6D}" srcOrd="2" destOrd="0" presId="urn:microsoft.com/office/officeart/2018/2/layout/IconVerticalSolidList"/>
    <dgm:cxn modelId="{913FEB3D-627E-426B-BC42-97FD8965ADBF}" type="presParOf" srcId="{7BFA1B98-F630-42C5-BA57-9B9F36C450EA}" destId="{0EF40237-5BA8-4A4B-A51B-8DDCF7902805}" srcOrd="3" destOrd="0" presId="urn:microsoft.com/office/officeart/2018/2/layout/IconVerticalSolidList"/>
    <dgm:cxn modelId="{E69EF46F-3180-4D1B-BAFC-C644F100D772}" type="presParOf" srcId="{11303557-893E-4E07-B8E2-FEC618571F98}" destId="{40F5C83C-689A-407A-9111-26AD7581EE47}" srcOrd="1" destOrd="0" presId="urn:microsoft.com/office/officeart/2018/2/layout/IconVerticalSolidList"/>
    <dgm:cxn modelId="{02A3C637-5CA5-4FC6-9A8A-AF418979ED16}" type="presParOf" srcId="{11303557-893E-4E07-B8E2-FEC618571F98}" destId="{B565B9FC-BBB7-4483-9519-361696CB6C12}" srcOrd="2" destOrd="0" presId="urn:microsoft.com/office/officeart/2018/2/layout/IconVerticalSolidList"/>
    <dgm:cxn modelId="{CE8E7AF3-F442-49EE-9652-E453AD98F694}" type="presParOf" srcId="{B565B9FC-BBB7-4483-9519-361696CB6C12}" destId="{D5E4CD31-AE80-46D6-9D8B-29DC61A679AA}" srcOrd="0" destOrd="0" presId="urn:microsoft.com/office/officeart/2018/2/layout/IconVerticalSolidList"/>
    <dgm:cxn modelId="{A64D8218-8549-459E-AAD1-721B8695A5E1}" type="presParOf" srcId="{B565B9FC-BBB7-4483-9519-361696CB6C12}" destId="{B63DC878-D3F8-43B6-AF43-018BBEC7267A}" srcOrd="1" destOrd="0" presId="urn:microsoft.com/office/officeart/2018/2/layout/IconVerticalSolidList"/>
    <dgm:cxn modelId="{FC576535-C6F2-4595-8A9C-7A141E9F9E85}" type="presParOf" srcId="{B565B9FC-BBB7-4483-9519-361696CB6C12}" destId="{E73C6B1C-A753-4F99-BB4F-E1E823DFC877}" srcOrd="2" destOrd="0" presId="urn:microsoft.com/office/officeart/2018/2/layout/IconVerticalSolidList"/>
    <dgm:cxn modelId="{741E62D6-EE8D-4DC7-98D6-F49174EF4DDC}" type="presParOf" srcId="{B565B9FC-BBB7-4483-9519-361696CB6C12}" destId="{48CAE086-667D-4C31-9913-3E639054AAF1}" srcOrd="3" destOrd="0" presId="urn:microsoft.com/office/officeart/2018/2/layout/IconVerticalSolidList"/>
    <dgm:cxn modelId="{30FA32DE-3F8C-4A39-AAA1-0D7496E17B4D}" type="presParOf" srcId="{11303557-893E-4E07-B8E2-FEC618571F98}" destId="{FAFE86DA-E7F8-4708-BBD1-CA772CBB1810}" srcOrd="3" destOrd="0" presId="urn:microsoft.com/office/officeart/2018/2/layout/IconVerticalSolidList"/>
    <dgm:cxn modelId="{07ADF0B6-0E93-46C5-9489-0DF1611DC6EE}" type="presParOf" srcId="{11303557-893E-4E07-B8E2-FEC618571F98}" destId="{ED26A9F4-796F-4691-99A1-A7EEB7ABC217}" srcOrd="4" destOrd="0" presId="urn:microsoft.com/office/officeart/2018/2/layout/IconVerticalSolidList"/>
    <dgm:cxn modelId="{D05D0DB4-66F5-4B11-847C-9F3B3A13AD70}" type="presParOf" srcId="{ED26A9F4-796F-4691-99A1-A7EEB7ABC217}" destId="{1DE8777B-3762-4FA5-9600-92FF24159B2E}" srcOrd="0" destOrd="0" presId="urn:microsoft.com/office/officeart/2018/2/layout/IconVerticalSolidList"/>
    <dgm:cxn modelId="{5FC48B27-B10B-4DAE-8432-F26B1DD1C1C5}" type="presParOf" srcId="{ED26A9F4-796F-4691-99A1-A7EEB7ABC217}" destId="{DAD82523-7B93-480D-8C4C-B3093BF29245}" srcOrd="1" destOrd="0" presId="urn:microsoft.com/office/officeart/2018/2/layout/IconVerticalSolidList"/>
    <dgm:cxn modelId="{5E7C8712-4BA0-40BA-B709-994110D2DFD3}" type="presParOf" srcId="{ED26A9F4-796F-4691-99A1-A7EEB7ABC217}" destId="{A36DC994-6282-40EF-9C64-2ECEEE8B025B}" srcOrd="2" destOrd="0" presId="urn:microsoft.com/office/officeart/2018/2/layout/IconVerticalSolidList"/>
    <dgm:cxn modelId="{0C01C02A-6FD2-4DFE-BBAB-8701DD4E96A8}" type="presParOf" srcId="{ED26A9F4-796F-4691-99A1-A7EEB7ABC217}" destId="{46F71F2A-0ED4-45ED-AF5C-7852CED694B5}" srcOrd="3" destOrd="0" presId="urn:microsoft.com/office/officeart/2018/2/layout/IconVerticalSolidList"/>
    <dgm:cxn modelId="{B1364A5B-96C5-462A-9C52-D41E872949E7}" type="presParOf" srcId="{11303557-893E-4E07-B8E2-FEC618571F98}" destId="{FEFF8D5A-678F-4F91-89F1-ED73BB4219B9}" srcOrd="5" destOrd="0" presId="urn:microsoft.com/office/officeart/2018/2/layout/IconVerticalSolidList"/>
    <dgm:cxn modelId="{E7346CBB-D024-41B8-A622-B1B6CA4F796C}" type="presParOf" srcId="{11303557-893E-4E07-B8E2-FEC618571F98}" destId="{479F0867-86FF-4BB5-806B-E7BDC9478C97}" srcOrd="6" destOrd="0" presId="urn:microsoft.com/office/officeart/2018/2/layout/IconVerticalSolidList"/>
    <dgm:cxn modelId="{8185B269-77A7-4971-B225-01FF78FBEB32}" type="presParOf" srcId="{479F0867-86FF-4BB5-806B-E7BDC9478C97}" destId="{4EECAA23-AEA3-47EA-981B-2FF18EDEB93B}" srcOrd="0" destOrd="0" presId="urn:microsoft.com/office/officeart/2018/2/layout/IconVerticalSolidList"/>
    <dgm:cxn modelId="{628984E8-E48A-4B17-A89E-D0974562F669}" type="presParOf" srcId="{479F0867-86FF-4BB5-806B-E7BDC9478C97}" destId="{C0540B28-24F9-4CBA-9420-604735C00CE1}" srcOrd="1" destOrd="0" presId="urn:microsoft.com/office/officeart/2018/2/layout/IconVerticalSolidList"/>
    <dgm:cxn modelId="{A91228CA-B321-4CAB-A0F6-D0164537B878}" type="presParOf" srcId="{479F0867-86FF-4BB5-806B-E7BDC9478C97}" destId="{3A54A10C-D2C2-4F0E-9989-CFA2DAC69428}" srcOrd="2" destOrd="0" presId="urn:microsoft.com/office/officeart/2018/2/layout/IconVerticalSolidList"/>
    <dgm:cxn modelId="{425E2162-C51A-451D-82A9-DB55FB8EA5FF}" type="presParOf" srcId="{479F0867-86FF-4BB5-806B-E7BDC9478C97}" destId="{4B0AC4CA-6E91-4DF1-B1BF-E53EDFB810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0153-D2F7-4AC3-9CA3-2E9CFE508028}">
      <dsp:nvSpPr>
        <dsp:cNvPr id="0" name=""/>
        <dsp:cNvSpPr/>
      </dsp:nvSpPr>
      <dsp:spPr>
        <a:xfrm>
          <a:off x="0" y="74447"/>
          <a:ext cx="6172199" cy="8411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D8FB8-0FEA-4380-9A88-EE9C81B18B7E}">
      <dsp:nvSpPr>
        <dsp:cNvPr id="0" name=""/>
        <dsp:cNvSpPr/>
      </dsp:nvSpPr>
      <dsp:spPr>
        <a:xfrm>
          <a:off x="254453" y="191285"/>
          <a:ext cx="462642" cy="462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F40237-5BA8-4A4B-A51B-8DDCF7902805}">
      <dsp:nvSpPr>
        <dsp:cNvPr id="0" name=""/>
        <dsp:cNvSpPr/>
      </dsp:nvSpPr>
      <dsp:spPr>
        <a:xfrm>
          <a:off x="971550" y="2022"/>
          <a:ext cx="5099446"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622300">
            <a:lnSpc>
              <a:spcPct val="90000"/>
            </a:lnSpc>
            <a:spcBef>
              <a:spcPct val="0"/>
            </a:spcBef>
            <a:spcAft>
              <a:spcPct val="35000"/>
            </a:spcAft>
            <a:buNone/>
          </a:pPr>
          <a:r>
            <a:rPr lang="es-419" sz="1400" kern="1200" noProof="0"/>
            <a:t>Aunque estamos celebrando el crecimiento y nos sentimos alentados por los resultados de ingresos no relacionados con el apadrinamiento en lo que va del año, ciertos canales de adquisición de apadrinamientos han sido más lentos de lo planeado.</a:t>
          </a:r>
        </a:p>
      </dsp:txBody>
      <dsp:txXfrm>
        <a:off x="971550" y="2022"/>
        <a:ext cx="5099446" cy="1025174"/>
      </dsp:txXfrm>
    </dsp:sp>
    <dsp:sp modelId="{D5E4CD31-AE80-46D6-9D8B-29DC61A679AA}">
      <dsp:nvSpPr>
        <dsp:cNvPr id="0" name=""/>
        <dsp:cNvSpPr/>
      </dsp:nvSpPr>
      <dsp:spPr>
        <a:xfrm>
          <a:off x="0" y="1364975"/>
          <a:ext cx="6172199" cy="8411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DC878-D3F8-43B6-AF43-018BBEC7267A}">
      <dsp:nvSpPr>
        <dsp:cNvPr id="0" name=""/>
        <dsp:cNvSpPr/>
      </dsp:nvSpPr>
      <dsp:spPr>
        <a:xfrm>
          <a:off x="254453" y="1472754"/>
          <a:ext cx="462642" cy="462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AE086-667D-4C31-9913-3E639054AAF1}">
      <dsp:nvSpPr>
        <dsp:cNvPr id="0" name=""/>
        <dsp:cNvSpPr/>
      </dsp:nvSpPr>
      <dsp:spPr>
        <a:xfrm>
          <a:off x="971550" y="1283491"/>
          <a:ext cx="5099446"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622300">
            <a:lnSpc>
              <a:spcPct val="90000"/>
            </a:lnSpc>
            <a:spcBef>
              <a:spcPct val="0"/>
            </a:spcBef>
            <a:spcAft>
              <a:spcPct val="35000"/>
            </a:spcAft>
            <a:buNone/>
          </a:pPr>
          <a:r>
            <a:rPr lang="es-419" sz="1400" kern="1200" noProof="0"/>
            <a:t>Nuestro fuerte enfoque es lograr una adquisición de apadrinamientos netamente neutral lo antes posible.</a:t>
          </a:r>
        </a:p>
      </dsp:txBody>
      <dsp:txXfrm>
        <a:off x="971550" y="1283491"/>
        <a:ext cx="5099446" cy="1025174"/>
      </dsp:txXfrm>
    </dsp:sp>
    <dsp:sp modelId="{1DE8777B-3762-4FA5-9600-92FF24159B2E}">
      <dsp:nvSpPr>
        <dsp:cNvPr id="0" name=""/>
        <dsp:cNvSpPr/>
      </dsp:nvSpPr>
      <dsp:spPr>
        <a:xfrm>
          <a:off x="0" y="2646443"/>
          <a:ext cx="6172199" cy="8411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D82523-7B93-480D-8C4C-B3093BF29245}">
      <dsp:nvSpPr>
        <dsp:cNvPr id="0" name=""/>
        <dsp:cNvSpPr/>
      </dsp:nvSpPr>
      <dsp:spPr>
        <a:xfrm>
          <a:off x="254453" y="2754222"/>
          <a:ext cx="462642" cy="462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71F2A-0ED4-45ED-AF5C-7852CED694B5}">
      <dsp:nvSpPr>
        <dsp:cNvPr id="0" name=""/>
        <dsp:cNvSpPr/>
      </dsp:nvSpPr>
      <dsp:spPr>
        <a:xfrm>
          <a:off x="971550" y="2564959"/>
          <a:ext cx="5099446"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622300">
            <a:lnSpc>
              <a:spcPct val="90000"/>
            </a:lnSpc>
            <a:spcBef>
              <a:spcPct val="0"/>
            </a:spcBef>
            <a:spcAft>
              <a:spcPct val="35000"/>
            </a:spcAft>
            <a:buNone/>
          </a:pPr>
          <a:r>
            <a:rPr lang="es-419" sz="1400" kern="1200" noProof="0"/>
            <a:t>Los esfuerzos para aumentar la adquisición a través de las Campañas de Fin de Semana y Canales Emergentes siguen siendo una prioridad.</a:t>
          </a:r>
        </a:p>
      </dsp:txBody>
      <dsp:txXfrm>
        <a:off x="971550" y="2564959"/>
        <a:ext cx="5099446" cy="1025174"/>
      </dsp:txXfrm>
    </dsp:sp>
    <dsp:sp modelId="{4EECAA23-AEA3-47EA-981B-2FF18EDEB93B}">
      <dsp:nvSpPr>
        <dsp:cNvPr id="0" name=""/>
        <dsp:cNvSpPr/>
      </dsp:nvSpPr>
      <dsp:spPr>
        <a:xfrm>
          <a:off x="0" y="3846427"/>
          <a:ext cx="6172199" cy="8411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540B28-24F9-4CBA-9420-604735C00CE1}">
      <dsp:nvSpPr>
        <dsp:cNvPr id="0" name=""/>
        <dsp:cNvSpPr/>
      </dsp:nvSpPr>
      <dsp:spPr>
        <a:xfrm>
          <a:off x="254453" y="4035690"/>
          <a:ext cx="462642" cy="4626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AC4CA-6E91-4DF1-B1BF-E53EDFB8103E}">
      <dsp:nvSpPr>
        <dsp:cNvPr id="0" name=""/>
        <dsp:cNvSpPr/>
      </dsp:nvSpPr>
      <dsp:spPr>
        <a:xfrm>
          <a:off x="971550" y="3846427"/>
          <a:ext cx="5099446"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622300">
            <a:lnSpc>
              <a:spcPct val="90000"/>
            </a:lnSpc>
            <a:spcBef>
              <a:spcPct val="0"/>
            </a:spcBef>
            <a:spcAft>
              <a:spcPct val="35000"/>
            </a:spcAft>
            <a:buNone/>
          </a:pPr>
          <a:r>
            <a:rPr lang="es-419" sz="1400" kern="1200" noProof="0"/>
            <a:t>Los esfuerzos para aumentar los ingresos no relacionados con el apadrinamiento han mostrado un éxito prometedor.</a:t>
          </a:r>
        </a:p>
      </dsp:txBody>
      <dsp:txXfrm>
        <a:off x="971550" y="3846427"/>
        <a:ext cx="5099446" cy="10251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BCAE7F8F-639D-40F4-9365-90323F766825}" type="datetimeFigureOut">
              <a:rPr lang="en-US" smtClean="0"/>
              <a:t>9/9/2025</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0C5C620F-FD9E-4278-B659-196A227C0CDD}" type="slidenum">
              <a:rPr lang="en-US" smtClean="0"/>
              <a:t>‹#›</a:t>
            </a:fld>
            <a:endParaRPr lang="en-US"/>
          </a:p>
        </p:txBody>
      </p:sp>
    </p:spTree>
    <p:extLst>
      <p:ext uri="{BB962C8B-B14F-4D97-AF65-F5344CB8AC3E}">
        <p14:creationId xmlns:p14="http://schemas.microsoft.com/office/powerpoint/2010/main" val="314320276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54:10.246"/>
    </inkml:context>
    <inkml:brush xml:id="br0">
      <inkml:brushProperty name="width" value="0.1" units="cm"/>
      <inkml:brushProperty name="height" value="0.1" units="cm"/>
      <inkml:brushProperty name="color" value="#E71224"/>
    </inkml:brush>
  </inkml:definitions>
  <inkml:trace contextRef="#ctx0" brushRef="#br0">20081 13864 16383 0 0,'5'0'0'0'0,"11"0"0"0"0,8 0 0 0 0,5 0 0 0 0,2 0 0 0 0,1 0 0 0 0,-1 0 0 0 0,0 0 0 0 0,-1 0 0 0 0,0 0 0 0 0,-1 0 0 0 0,0 0 0 0 0,0 0 0 0 0,4 0 0 0 0,2 0 0 0 0,0 0 0 0 0,-2 0 0 0 0,-1 0 0 0 0,-1 0 0 0 0,-1 0 0 0 0,-6 5 0 0 0,3 1 0 0 0,11 6 0 0 0,10-1 0 0 0,0-1 0 0 0,-2-3 0 0 0,-4-2 0 0 0,-5-3 0 0 0,-4 4 0 0 0,-2 1 0 0 0,3-1 0 0 0,1-2 0 0 0,-1-1 0 0 0,3-1 0 0 0,6-1 0 0 0,-5 4 0 0 0,1 2 0 0 0,-1-2 0 0 0,2 0 0 0 0,0 3 0 0 0,-3 1 0 0 0,-2-2 0 0 0,-3-2 0 0 0,-1-1 0 0 0,-2-2 0 0 0,0 4 0 0 0,-1 0 0 0 0,5 0 0 0 0,2-1 0 0 0,4-2 0 0 0,11 4 0 0 0,6 5 0 0 0,-2 6 0 0 0,0-1 0 0 0,1-2 0 0 0,-5-5 0 0 0,-5-3 0 0 0,-1 1 0 0 0,-4 0 0 0 0,-2-1 0 0 0,-9 2 0 0 0,-9 5 0 0 0,-3 0 0 0 0,1 3 0 0 0,-4 2 0 0 0,-3 9 0 0 0,-4 4 0 0 0,-3 2 0 0 0,-2-1 0 0 0,-2 0 0 0 0,0-2 0 0 0,-1-1 0 0 0,0 0 0 0 0,1-1 0 0 0,-1 0 0 0 0,-4-1 0 0 0,-2 1 0 0 0,-4-6 0 0 0,0-1 0 0 0,-9 5 0 0 0,-4 3 0 0 0,-10 6 0 0 0,-2 2 0 0 0,-6-6 0 0 0,0-3 0 0 0,-8-2 0 0 0,-9 0 0 0 0,-1-1 0 0 0,-3 1 0 0 0,-2 1 0 0 0,1 0 0 0 0,-4-5 0 0 0,6-6 0 0 0,8-6 0 0 0,3-5 0 0 0,1-3 0 0 0,4 2 0 0 0,0 1 0 0 0,-1-1 0 0 0,1-1 0 0 0,5-2 0 0 0,3 0 0 0 0,5-2 0 0 0,2 1 0 0 0,1-1 0 0 0,2-1 0 0 0,0 1 0 0 0,1 0 0 0 0,-6 0 0 0 0,-2 0 0 0 0,-4 0 0 0 0,-1-1 0 0 0,-8 1 0 0 0,-5-4 0 0 0,1-3 0 0 0,4 1 0 0 0,1-4 0 0 0,4 0 0 0 0,4-3 0 0 0,4 0 0 0 0,-2 3 0 0 0,5-2 0 0 0,4 1 0 0 0,1 3 0 0 0,-4-3 0 0 0,-2 1 0 0 0,5-3 0 0 0,-3-4 0 0 0,-6-4 0 0 0,-6-3 0 0 0,5-3 0 0 0,2-1 0 0 0,4-1 0 0 0,2 0 0 0 0,2-1 0 0 0,0 1 0 0 0,0 0 0 0 0,0 0 0 0 0,0 0 0 0 0,5 0 0 0 0,1 1 0 0 0,4-1 0 0 0,1 1 0 0 0,3-1 0 0 0,4 1 0 0 0,4-6 0 0 0,2-1 0 0 0,-7-5 0 0 0,-2-5 0 0 0,1 1 0 0 0,3 2 0 0 0,3 3 0 0 0,2 5 0 0 0,7 2 0 0 0,3-3 0 0 0,5 4 0 0 0,6 4 0 0 0,4 5 0 0 0,4 2 0 0 0,3 4 0 0 0,1 0 0 0 0,1 3 0 0 0,-1 4 0 0 0,6 3 0 0 0,1 2 0 0 0,4 3 0 0 0,0 1 0 0 0,-6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D663DFAC-2040-455A-AD57-FE08F8775A8C}" type="datetimeFigureOut">
              <a:rPr lang="en-US" smtClean="0"/>
              <a:t>9/9/2025</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8D136319-A2F7-49E7-AAC0-B7BA3CE04181}" type="slidenum">
              <a:rPr lang="en-US" smtClean="0"/>
              <a:t>‹#›</a:t>
            </a:fld>
            <a:endParaRPr lang="en-US"/>
          </a:p>
        </p:txBody>
      </p:sp>
    </p:spTree>
    <p:extLst>
      <p:ext uri="{BB962C8B-B14F-4D97-AF65-F5344CB8AC3E}">
        <p14:creationId xmlns:p14="http://schemas.microsoft.com/office/powerpoint/2010/main" val="313557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AF4AFB-97FC-C24C-85D3-8DFBD71F8B81}" type="slidenum">
              <a:rPr lang="en-US" smtClean="0"/>
              <a:t>1</a:t>
            </a:fld>
            <a:endParaRPr lang="en-US"/>
          </a:p>
        </p:txBody>
      </p:sp>
    </p:spTree>
    <p:extLst>
      <p:ext uri="{BB962C8B-B14F-4D97-AF65-F5344CB8AC3E}">
        <p14:creationId xmlns:p14="http://schemas.microsoft.com/office/powerpoint/2010/main" val="302688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A123E-CF41-CCEE-B6A4-FB6CCF63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A74B2-1A96-0807-7539-4937AF7483C0}"/>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6D40D924-F63D-F8E3-75C3-2E9312C576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5A7A1C-59CB-4C58-59B3-AB79BAEF73D2}"/>
              </a:ext>
            </a:extLst>
          </p:cNvPr>
          <p:cNvSpPr>
            <a:spLocks noGrp="1"/>
          </p:cNvSpPr>
          <p:nvPr>
            <p:ph type="sldNum" sz="quarter" idx="10"/>
          </p:nvPr>
        </p:nvSpPr>
        <p:spPr/>
        <p:txBody>
          <a:bodyPr/>
          <a:lstStyle/>
          <a:p>
            <a:fld id="{A2AF4AFB-97FC-C24C-85D3-8DFBD71F8B81}" type="slidenum">
              <a:rPr lang="en-US" smtClean="0"/>
              <a:t>30</a:t>
            </a:fld>
            <a:endParaRPr lang="en-US"/>
          </a:p>
        </p:txBody>
      </p:sp>
    </p:spTree>
    <p:extLst>
      <p:ext uri="{BB962C8B-B14F-4D97-AF65-F5344CB8AC3E}">
        <p14:creationId xmlns:p14="http://schemas.microsoft.com/office/powerpoint/2010/main" val="179364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A106-0999-C8D6-A3B7-21F4D6C05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D00B7-3278-DD27-BDF8-EB9258D6CEDD}"/>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69EB3961-7B80-2A6B-857C-602BEA7349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CA58E4-552E-D5FA-7220-5139264C54FB}"/>
              </a:ext>
            </a:extLst>
          </p:cNvPr>
          <p:cNvSpPr>
            <a:spLocks noGrp="1"/>
          </p:cNvSpPr>
          <p:nvPr>
            <p:ph type="sldNum" sz="quarter" idx="10"/>
          </p:nvPr>
        </p:nvSpPr>
        <p:spPr/>
        <p:txBody>
          <a:bodyPr/>
          <a:lstStyle/>
          <a:p>
            <a:fld id="{A2AF4AFB-97FC-C24C-85D3-8DFBD71F8B81}" type="slidenum">
              <a:rPr lang="en-US" smtClean="0"/>
              <a:t>31</a:t>
            </a:fld>
            <a:endParaRPr lang="en-US"/>
          </a:p>
        </p:txBody>
      </p:sp>
    </p:spTree>
    <p:extLst>
      <p:ext uri="{BB962C8B-B14F-4D97-AF65-F5344CB8AC3E}">
        <p14:creationId xmlns:p14="http://schemas.microsoft.com/office/powerpoint/2010/main" val="345776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8430-23E8-3E51-76CB-B30006465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E5FF1-23FB-80D5-09DA-BE4D2ABBC66B}"/>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C3059F93-BA10-8ECC-86D5-F264BDDD3A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8EA886-1116-324B-5D41-42B5659AA45A}"/>
              </a:ext>
            </a:extLst>
          </p:cNvPr>
          <p:cNvSpPr>
            <a:spLocks noGrp="1"/>
          </p:cNvSpPr>
          <p:nvPr>
            <p:ph type="sldNum" sz="quarter" idx="10"/>
          </p:nvPr>
        </p:nvSpPr>
        <p:spPr/>
        <p:txBody>
          <a:bodyPr/>
          <a:lstStyle/>
          <a:p>
            <a:fld id="{A2AF4AFB-97FC-C24C-85D3-8DFBD71F8B81}" type="slidenum">
              <a:rPr lang="en-US" smtClean="0"/>
              <a:t>32</a:t>
            </a:fld>
            <a:endParaRPr lang="en-US"/>
          </a:p>
        </p:txBody>
      </p:sp>
    </p:spTree>
    <p:extLst>
      <p:ext uri="{BB962C8B-B14F-4D97-AF65-F5344CB8AC3E}">
        <p14:creationId xmlns:p14="http://schemas.microsoft.com/office/powerpoint/2010/main" val="250463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DD4C4-7542-9271-A920-46E139EF7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3E85F-E36B-5551-5989-C15E18E1DD77}"/>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2193574B-6D98-091F-9D6E-042179FD34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371DE5-0E8B-51A0-B247-2E7CBF62254C}"/>
              </a:ext>
            </a:extLst>
          </p:cNvPr>
          <p:cNvSpPr>
            <a:spLocks noGrp="1"/>
          </p:cNvSpPr>
          <p:nvPr>
            <p:ph type="sldNum" sz="quarter" idx="10"/>
          </p:nvPr>
        </p:nvSpPr>
        <p:spPr/>
        <p:txBody>
          <a:bodyPr/>
          <a:lstStyle/>
          <a:p>
            <a:fld id="{A2AF4AFB-97FC-C24C-85D3-8DFBD71F8B81}" type="slidenum">
              <a:rPr lang="en-US" smtClean="0"/>
              <a:t>33</a:t>
            </a:fld>
            <a:endParaRPr lang="en-US"/>
          </a:p>
        </p:txBody>
      </p:sp>
    </p:spTree>
    <p:extLst>
      <p:ext uri="{BB962C8B-B14F-4D97-AF65-F5344CB8AC3E}">
        <p14:creationId xmlns:p14="http://schemas.microsoft.com/office/powerpoint/2010/main" val="274677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3FD4D-0448-AA7B-656B-55CE6AA72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EF654-4B3A-1940-63A8-2A18EE1F35A7}"/>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139F989E-C149-46AE-FB50-CF17F5FBA284}"/>
              </a:ext>
            </a:extLst>
          </p:cNvPr>
          <p:cNvSpPr>
            <a:spLocks noGrp="1"/>
          </p:cNvSpPr>
          <p:nvPr>
            <p:ph type="body" idx="1"/>
          </p:nvPr>
        </p:nvSpPr>
        <p:spPr/>
        <p:txBody>
          <a:bodyPr/>
          <a:lstStyle/>
          <a:p>
            <a:r>
              <a:rPr lang="es-ES"/>
              <a:t>En primer lugar, queremos celebrar todo el aprendizaje y las evaluaciones que han sido fundamentales para los excelentes programas de Unbound este año. Los animamos a seguir defendiendo el pensamiento evaluativo. En 2025 tuvimos el encuentro de evaluación virtual en LA y una conferencia especial en África de forma presencial. Hemos tenido algunos webinars y reuniones virtuales tanto en América Latina como en Asia y África, en los que muchos de los evaluadores en los proyectos asumieron el liderazgo para facilitarlos, o planificarlos o presentarlos. Se están llevando a cabo numerosas evaluaciones de calidad en todo el mundo y nos entusiasma ver una mayor integración de los datos del semáforo, incluidos los de la experiencia de los ancianos en algunos países. Gracias a todos los miembros de los proyectos por su apertura y colaboración con la evaluación de programas. Gracias y felicidades a los evaluadores de Unbound, que con esfuerzo y convicción, aun cuando su rol es único y continúa en proceso de ser comprendido, siguen abriendo camino para que la evaluación cobre vida en cada programa.</a:t>
            </a:r>
            <a:endParaRPr lang="en-US"/>
          </a:p>
          <a:p>
            <a:endParaRPr lang="en-US"/>
          </a:p>
          <a:p>
            <a:endParaRPr lang="en-US"/>
          </a:p>
          <a:p>
            <a:r>
              <a:rPr lang="es-ES"/>
              <a:t> </a:t>
            </a:r>
            <a:endParaRPr lang="es-ES">
              <a:ea typeface="Calibri"/>
              <a:cs typeface="Calibri"/>
            </a:endParaRPr>
          </a:p>
          <a:p>
            <a:endParaRPr lang="es-ES">
              <a:ea typeface="Calibri"/>
              <a:cs typeface="Calibri"/>
            </a:endParaRPr>
          </a:p>
          <a:p>
            <a:endParaRPr lang="es-ES">
              <a:ea typeface="Calibri"/>
              <a:cs typeface="Calibri"/>
            </a:endParaRPr>
          </a:p>
          <a:p>
            <a:pPr marL="571500" indent="-571500">
              <a:buFontTx/>
              <a:buAutoNum type="arabicParenR"/>
            </a:pPr>
            <a:endParaRPr lang="en-US">
              <a:ea typeface="Calibri"/>
              <a:cs typeface="Calibri"/>
            </a:endParaRPr>
          </a:p>
        </p:txBody>
      </p:sp>
      <p:sp>
        <p:nvSpPr>
          <p:cNvPr id="4" name="Slide Number Placeholder 3">
            <a:extLst>
              <a:ext uri="{FF2B5EF4-FFF2-40B4-BE49-F238E27FC236}">
                <a16:creationId xmlns:a16="http://schemas.microsoft.com/office/drawing/2014/main" id="{4F76204D-46D1-E7A4-40FB-700965637A63}"/>
              </a:ext>
            </a:extLst>
          </p:cNvPr>
          <p:cNvSpPr>
            <a:spLocks noGrp="1"/>
          </p:cNvSpPr>
          <p:nvPr>
            <p:ph type="sldNum" sz="quarter" idx="10"/>
          </p:nvPr>
        </p:nvSpPr>
        <p:spPr/>
        <p:txBody>
          <a:bodyPr/>
          <a:lstStyle/>
          <a:p>
            <a:fld id="{A2AF4AFB-97FC-C24C-85D3-8DFBD71F8B81}" type="slidenum">
              <a:rPr lang="en-US" smtClean="0"/>
              <a:t>34</a:t>
            </a:fld>
            <a:endParaRPr lang="en-US"/>
          </a:p>
        </p:txBody>
      </p:sp>
    </p:spTree>
    <p:extLst>
      <p:ext uri="{BB962C8B-B14F-4D97-AF65-F5344CB8AC3E}">
        <p14:creationId xmlns:p14="http://schemas.microsoft.com/office/powerpoint/2010/main" val="1448533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BE65-0AD3-DC14-05AA-3F1970D56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713A3-931F-C252-6F01-1C1EBC25391B}"/>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5A6B8C90-D94D-C9C6-A4AA-D7748C205BE8}"/>
              </a:ext>
            </a:extLst>
          </p:cNvPr>
          <p:cNvSpPr>
            <a:spLocks noGrp="1"/>
          </p:cNvSpPr>
          <p:nvPr>
            <p:ph type="body" idx="1"/>
          </p:nvPr>
        </p:nvSpPr>
        <p:spPr/>
        <p:txBody>
          <a:bodyPr/>
          <a:lstStyle/>
          <a:p>
            <a:r>
              <a:rPr lang="es-MX"/>
              <a:t>Y ahora nos gustaría mirar hacia el 2026. Cada uno de sus equipos de evaluación trabajará para apoyar el programa con evaluaciones locales sólidas y, además, pueden esperar lo siguiente: </a:t>
            </a:r>
            <a:endParaRPr lang="en-US"/>
          </a:p>
          <a:p>
            <a:r>
              <a:rPr lang="es-MX"/>
              <a:t> </a:t>
            </a:r>
            <a:endParaRPr lang="es-ES"/>
          </a:p>
          <a:p>
            <a:r>
              <a:rPr lang="es-MX"/>
              <a:t>1)Desarrollo de capacidades en el análisis del Semáforo y mejora del rigor de la evaluación </a:t>
            </a:r>
            <a:endParaRPr lang="es-ES">
              <a:ea typeface="Calibri"/>
              <a:cs typeface="Calibri"/>
            </a:endParaRPr>
          </a:p>
          <a:p>
            <a:pPr marL="171450" indent="-171450">
              <a:buFont typeface="Arial"/>
              <a:buChar char="•"/>
            </a:pPr>
            <a:r>
              <a:rPr lang="es-MX"/>
              <a:t>Para esto, continuaremos con los seminarios web y las reuniones virtuales para el desarrollo de habilidades, incluyendo la comprensión de la contribución y la atribución del programa.</a:t>
            </a:r>
            <a:endParaRPr lang="es-ES"/>
          </a:p>
          <a:p>
            <a:pPr marL="171450" indent="-171450">
              <a:buFont typeface="Arial"/>
              <a:buChar char="•"/>
            </a:pPr>
            <a:r>
              <a:rPr lang="es-MX"/>
              <a:t>Estas interacciones virtuales intentarán apoyar a los equipos de proyecto también con la consolidación, limpieza y análisis de los datos de PS para la evaluación y la planificación de programas </a:t>
            </a:r>
            <a:endParaRPr lang="es-ES">
              <a:ea typeface="Calibri"/>
              <a:cs typeface="Calibri"/>
            </a:endParaRPr>
          </a:p>
          <a:p>
            <a:pPr marL="171450" indent="-171450">
              <a:buFont typeface="Arial"/>
              <a:buChar char="•"/>
            </a:pPr>
            <a:endParaRPr lang="es-MX">
              <a:ea typeface="Calibri"/>
              <a:cs typeface="Calibri"/>
            </a:endParaRPr>
          </a:p>
          <a:p>
            <a:r>
              <a:rPr lang="es-MX"/>
              <a:t> 2) Evaluaciones de los programas del Fondo de Innovación.</a:t>
            </a:r>
            <a:endParaRPr lang="en-US">
              <a:ea typeface="Calibri"/>
              <a:cs typeface="Calibri"/>
            </a:endParaRPr>
          </a:p>
          <a:p>
            <a:pPr marL="171450" indent="-171450">
              <a:buFont typeface="Arial"/>
              <a:buChar char="•"/>
            </a:pPr>
            <a:r>
              <a:rPr lang="es-MX"/>
              <a:t>12 de las 23 propuestas de programas del Fondo de Innovación fueron seleccionadas a nivel mundial este año (5 en América Latina y 7 en Asia y África) estos programas seleccionados llevarán a cabo evaluaciones para apoyar el aprendizaje de Unbound y descubrir oportunidades de escalación del programa.</a:t>
            </a:r>
            <a:endParaRPr lang="es-MX">
              <a:ea typeface="Calibri"/>
              <a:cs typeface="Calibri"/>
            </a:endParaRPr>
          </a:p>
          <a:p>
            <a:r>
              <a:rPr lang="es-MX"/>
              <a:t> </a:t>
            </a:r>
            <a:endParaRPr lang="en-US"/>
          </a:p>
          <a:p>
            <a:r>
              <a:rPr lang="es-MX"/>
              <a:t>3) Habrá también Evaluaciones globales:</a:t>
            </a:r>
            <a:endParaRPr lang="es-MX">
              <a:ea typeface="Calibri"/>
              <a:cs typeface="Calibri"/>
            </a:endParaRPr>
          </a:p>
          <a:p>
            <a:pPr marL="171450" indent="-171450">
              <a:buFont typeface="Arial"/>
              <a:buChar char="•"/>
            </a:pPr>
            <a:r>
              <a:rPr lang="es-MX"/>
              <a:t>Estamos pensando compartir los resultados de la evaluación global de PS realizada en 2025.</a:t>
            </a:r>
            <a:endParaRPr lang="en-US"/>
          </a:p>
          <a:p>
            <a:pPr marL="171450" indent="-171450">
              <a:buFont typeface="Arial"/>
              <a:buChar char="•"/>
            </a:pPr>
            <a:r>
              <a:rPr lang="es-MX"/>
              <a:t>Haremos Dos evaluaciones globales al año (al igual que los proyectos) dirigidas por mi compañera Emily y el EEK, pero invitando al apoyo específico de los proyectos y compartiremos los resultados con todos los equipos de proyectos.</a:t>
            </a:r>
            <a:endParaRPr lang="en-US"/>
          </a:p>
          <a:p>
            <a:r>
              <a:rPr lang="es-MX"/>
              <a:t> </a:t>
            </a:r>
            <a:endParaRPr lang="en-US"/>
          </a:p>
          <a:p>
            <a:r>
              <a:rPr lang="es-MX"/>
              <a:t>4) Evaluación del impacto externo</a:t>
            </a:r>
            <a:endParaRPr lang="en-US">
              <a:ea typeface="Calibri"/>
              <a:cs typeface="Calibri"/>
            </a:endParaRPr>
          </a:p>
          <a:p>
            <a:pPr marL="171450" indent="-171450">
              <a:buFont typeface="Arial"/>
              <a:buChar char="•"/>
            </a:pPr>
            <a:r>
              <a:rPr lang="es-MX"/>
              <a:t>El EEK está trabajando con una empresa de investigación externa que está evaluando el impacto de las diferentes modalidades de facilitación del semáforo y su impacto en la reducción de la pobreza, así como la agencia individual y colectiva. Y durante el 2026 se estará trabajando en esto, con la invaluable colaboración y esfuerzo del P. Honduras. </a:t>
            </a:r>
            <a:endParaRPr lang="es-MX">
              <a:ea typeface="Calibri"/>
              <a:cs typeface="Calibri"/>
            </a:endParaRPr>
          </a:p>
          <a:p>
            <a:r>
              <a:rPr lang="es-MX"/>
              <a:t> </a:t>
            </a:r>
            <a:endParaRPr lang="en-US"/>
          </a:p>
          <a:p>
            <a:endParaRPr lang="es-ES">
              <a:ea typeface="Calibri"/>
              <a:cs typeface="Calibri"/>
            </a:endParaRPr>
          </a:p>
        </p:txBody>
      </p:sp>
      <p:sp>
        <p:nvSpPr>
          <p:cNvPr id="4" name="Slide Number Placeholder 3">
            <a:extLst>
              <a:ext uri="{FF2B5EF4-FFF2-40B4-BE49-F238E27FC236}">
                <a16:creationId xmlns:a16="http://schemas.microsoft.com/office/drawing/2014/main" id="{A9D72FC5-9B4A-8C99-CC53-68FEA5C985DB}"/>
              </a:ext>
            </a:extLst>
          </p:cNvPr>
          <p:cNvSpPr>
            <a:spLocks noGrp="1"/>
          </p:cNvSpPr>
          <p:nvPr>
            <p:ph type="sldNum" sz="quarter" idx="10"/>
          </p:nvPr>
        </p:nvSpPr>
        <p:spPr/>
        <p:txBody>
          <a:bodyPr/>
          <a:lstStyle/>
          <a:p>
            <a:fld id="{A2AF4AFB-97FC-C24C-85D3-8DFBD71F8B81}" type="slidenum">
              <a:rPr lang="en-US" smtClean="0"/>
              <a:t>35</a:t>
            </a:fld>
            <a:endParaRPr lang="en-US"/>
          </a:p>
        </p:txBody>
      </p:sp>
    </p:spTree>
    <p:extLst>
      <p:ext uri="{BB962C8B-B14F-4D97-AF65-F5344CB8AC3E}">
        <p14:creationId xmlns:p14="http://schemas.microsoft.com/office/powerpoint/2010/main" val="3860613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EAF3D-47F9-CF7F-427A-D10C212D3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A1BD0-CBCE-AE7C-AE1F-154F835B4BC2}"/>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2B248D95-7CBF-1965-5B4B-2AF1459B7E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B9DE78-F0C3-3ECD-41CF-C04CCCA979AC}"/>
              </a:ext>
            </a:extLst>
          </p:cNvPr>
          <p:cNvSpPr>
            <a:spLocks noGrp="1"/>
          </p:cNvSpPr>
          <p:nvPr>
            <p:ph type="sldNum" sz="quarter" idx="10"/>
          </p:nvPr>
        </p:nvSpPr>
        <p:spPr/>
        <p:txBody>
          <a:bodyPr/>
          <a:lstStyle/>
          <a:p>
            <a:fld id="{A2AF4AFB-97FC-C24C-85D3-8DFBD71F8B81}" type="slidenum">
              <a:rPr lang="en-US" smtClean="0"/>
              <a:t>36</a:t>
            </a:fld>
            <a:endParaRPr lang="en-US"/>
          </a:p>
        </p:txBody>
      </p:sp>
    </p:spTree>
    <p:extLst>
      <p:ext uri="{BB962C8B-B14F-4D97-AF65-F5344CB8AC3E}">
        <p14:creationId xmlns:p14="http://schemas.microsoft.com/office/powerpoint/2010/main" val="358596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B9AE-DE41-15EA-6CB3-3C8E63200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C7F4F-037B-CFDD-7302-E2EAF223E1D1}"/>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D267F29E-67FE-01B8-CA38-EE0AFE29D7D5}"/>
              </a:ext>
            </a:extLst>
          </p:cNvPr>
          <p:cNvSpPr>
            <a:spLocks noGrp="1"/>
          </p:cNvSpPr>
          <p:nvPr>
            <p:ph type="body" idx="1"/>
          </p:nvPr>
        </p:nvSpPr>
        <p:spPr/>
        <p:txBody>
          <a:bodyPr/>
          <a:lstStyle/>
          <a:p>
            <a:pPr defTabSz="461543">
              <a:defRPr/>
            </a:pPr>
            <a:endParaRPr lang="en-US">
              <a:solidFill>
                <a:prstClr val="white"/>
              </a:solidFill>
              <a:latin typeface="Calibri"/>
            </a:endParaRPr>
          </a:p>
          <a:p>
            <a:pPr defTabSz="461543">
              <a:defRPr/>
            </a:pPr>
            <a:endParaRPr lang="en-US">
              <a:solidFill>
                <a:prstClr val="white"/>
              </a:solidFill>
              <a:latin typeface="Calibri"/>
            </a:endParaRPr>
          </a:p>
          <a:p>
            <a:pPr defTabSz="461543">
              <a:defRPr/>
            </a:pPr>
            <a:endParaRPr lang="en-US">
              <a:solidFill>
                <a:prstClr val="white"/>
              </a:solidFill>
              <a:latin typeface="Calibri"/>
            </a:endParaRPr>
          </a:p>
          <a:p>
            <a:endParaRPr lang="en-US"/>
          </a:p>
        </p:txBody>
      </p:sp>
      <p:sp>
        <p:nvSpPr>
          <p:cNvPr id="4" name="Slide Number Placeholder 3">
            <a:extLst>
              <a:ext uri="{FF2B5EF4-FFF2-40B4-BE49-F238E27FC236}">
                <a16:creationId xmlns:a16="http://schemas.microsoft.com/office/drawing/2014/main" id="{78631D59-19E2-BF1E-5E42-6959626D7FB5}"/>
              </a:ext>
            </a:extLst>
          </p:cNvPr>
          <p:cNvSpPr>
            <a:spLocks noGrp="1"/>
          </p:cNvSpPr>
          <p:nvPr>
            <p:ph type="sldNum" sz="quarter" idx="10"/>
          </p:nvPr>
        </p:nvSpPr>
        <p:spPr/>
        <p:txBody>
          <a:bodyPr/>
          <a:lstStyle/>
          <a:p>
            <a:pPr defTabSz="923087">
              <a:defRPr/>
            </a:pPr>
            <a:fld id="{69CF1BE6-FDBF-304F-B676-E9106B65A806}" type="slidenum">
              <a:rPr lang="en-US">
                <a:solidFill>
                  <a:prstClr val="black"/>
                </a:solidFill>
                <a:latin typeface="Calibri"/>
              </a:rPr>
              <a:pPr defTabSz="923087">
                <a:defRPr/>
              </a:pPr>
              <a:t>46</a:t>
            </a:fld>
            <a:endParaRPr lang="en-US">
              <a:solidFill>
                <a:prstClr val="black"/>
              </a:solidFill>
              <a:latin typeface="Calibri"/>
            </a:endParaRPr>
          </a:p>
        </p:txBody>
      </p:sp>
    </p:spTree>
    <p:extLst>
      <p:ext uri="{BB962C8B-B14F-4D97-AF65-F5344CB8AC3E}">
        <p14:creationId xmlns:p14="http://schemas.microsoft.com/office/powerpoint/2010/main" val="15800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461543">
              <a:defRPr/>
            </a:pPr>
            <a:endParaRPr lang="en-US">
              <a:solidFill>
                <a:prstClr val="white"/>
              </a:solidFill>
              <a:latin typeface="Calibri"/>
            </a:endParaRPr>
          </a:p>
          <a:p>
            <a:pPr defTabSz="461543">
              <a:defRPr/>
            </a:pPr>
            <a:endParaRPr lang="en-US">
              <a:solidFill>
                <a:prstClr val="white"/>
              </a:solidFill>
              <a:latin typeface="Calibri"/>
            </a:endParaRPr>
          </a:p>
          <a:p>
            <a:pPr defTabSz="461543">
              <a:defRPr/>
            </a:pPr>
            <a:endParaRPr lang="en-US">
              <a:solidFill>
                <a:prstClr val="white"/>
              </a:solidFill>
              <a:latin typeface="Calibri"/>
            </a:endParaRPr>
          </a:p>
          <a:p>
            <a:endParaRPr lang="en-US"/>
          </a:p>
        </p:txBody>
      </p:sp>
      <p:sp>
        <p:nvSpPr>
          <p:cNvPr id="4" name="Slide Number Placeholder 3"/>
          <p:cNvSpPr>
            <a:spLocks noGrp="1"/>
          </p:cNvSpPr>
          <p:nvPr>
            <p:ph type="sldNum" sz="quarter" idx="10"/>
          </p:nvPr>
        </p:nvSpPr>
        <p:spPr/>
        <p:txBody>
          <a:bodyPr/>
          <a:lstStyle/>
          <a:p>
            <a:pPr defTabSz="923087">
              <a:defRPr/>
            </a:pPr>
            <a:fld id="{69CF1BE6-FDBF-304F-B676-E9106B65A806}" type="slidenum">
              <a:rPr lang="en-US">
                <a:solidFill>
                  <a:prstClr val="black"/>
                </a:solidFill>
                <a:latin typeface="Calibri"/>
              </a:rPr>
              <a:pPr defTabSz="923087">
                <a:defRPr/>
              </a:pPr>
              <a:t>2</a:t>
            </a:fld>
            <a:endParaRPr lang="en-US">
              <a:solidFill>
                <a:prstClr val="black"/>
              </a:solidFill>
              <a:latin typeface="Calibri"/>
            </a:endParaRPr>
          </a:p>
        </p:txBody>
      </p:sp>
    </p:spTree>
    <p:extLst>
      <p:ext uri="{BB962C8B-B14F-4D97-AF65-F5344CB8AC3E}">
        <p14:creationId xmlns:p14="http://schemas.microsoft.com/office/powerpoint/2010/main" val="355443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1FBE-1AD6-0D7E-4863-1F623AE79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FABF7-4BC6-9292-338A-D4613F131D65}"/>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66B3EC5E-FFF4-E342-0078-3C4E192344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7A6F2C-7068-2F35-A88E-C4AC848E8523}"/>
              </a:ext>
            </a:extLst>
          </p:cNvPr>
          <p:cNvSpPr>
            <a:spLocks noGrp="1"/>
          </p:cNvSpPr>
          <p:nvPr>
            <p:ph type="sldNum" sz="quarter" idx="10"/>
          </p:nvPr>
        </p:nvSpPr>
        <p:spPr/>
        <p:txBody>
          <a:bodyPr/>
          <a:lstStyle/>
          <a:p>
            <a:fld id="{A2AF4AFB-97FC-C24C-85D3-8DFBD71F8B81}" type="slidenum">
              <a:rPr lang="en-US" smtClean="0"/>
              <a:t>4</a:t>
            </a:fld>
            <a:endParaRPr lang="en-US"/>
          </a:p>
        </p:txBody>
      </p:sp>
    </p:spTree>
    <p:extLst>
      <p:ext uri="{BB962C8B-B14F-4D97-AF65-F5344CB8AC3E}">
        <p14:creationId xmlns:p14="http://schemas.microsoft.com/office/powerpoint/2010/main" val="1892774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a:t>This impact is possible because of you</a:t>
            </a:r>
          </a:p>
        </p:txBody>
      </p:sp>
      <p:sp>
        <p:nvSpPr>
          <p:cNvPr id="4" name="Slide Number Placeholder 3"/>
          <p:cNvSpPr>
            <a:spLocks noGrp="1"/>
          </p:cNvSpPr>
          <p:nvPr>
            <p:ph type="sldNum" sz="quarter" idx="5"/>
          </p:nvPr>
        </p:nvSpPr>
        <p:spPr/>
        <p:txBody>
          <a:bodyPr/>
          <a:lstStyle/>
          <a:p>
            <a:fld id="{3037844C-1150-4655-B10C-B26302585D12}" type="slidenum">
              <a:rPr lang="en-US" smtClean="0"/>
              <a:t>13</a:t>
            </a:fld>
            <a:endParaRPr lang="en-US"/>
          </a:p>
        </p:txBody>
      </p:sp>
    </p:spTree>
    <p:extLst>
      <p:ext uri="{BB962C8B-B14F-4D97-AF65-F5344CB8AC3E}">
        <p14:creationId xmlns:p14="http://schemas.microsoft.com/office/powerpoint/2010/main" val="62186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96A0-98A9-43EA-143D-EE6ED1D66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D0F792-25C1-D5DE-B318-D2B704C54B08}"/>
              </a:ext>
            </a:extLst>
          </p:cNvPr>
          <p:cNvSpPr>
            <a:spLocks noGrp="1" noRot="1" noChangeAspect="1"/>
          </p:cNvSpPr>
          <p:nvPr>
            <p:ph type="sldImg"/>
          </p:nvPr>
        </p:nvSpPr>
        <p:spPr>
          <a:xfrm>
            <a:off x="342900" y="696913"/>
            <a:ext cx="6196013" cy="3486150"/>
          </a:xfrm>
        </p:spPr>
      </p:sp>
      <p:sp>
        <p:nvSpPr>
          <p:cNvPr id="3" name="Notes Placeholder 2">
            <a:extLst>
              <a:ext uri="{FF2B5EF4-FFF2-40B4-BE49-F238E27FC236}">
                <a16:creationId xmlns:a16="http://schemas.microsoft.com/office/drawing/2014/main" id="{8E2A947F-99F0-974A-D036-7F4A20F2D675}"/>
              </a:ext>
            </a:extLst>
          </p:cNvPr>
          <p:cNvSpPr>
            <a:spLocks noGrp="1"/>
          </p:cNvSpPr>
          <p:nvPr>
            <p:ph type="body" idx="1"/>
          </p:nvPr>
        </p:nvSpPr>
        <p:spPr/>
        <p:txBody>
          <a:bodyPr/>
          <a:lstStyle/>
          <a:p>
            <a:r>
              <a:rPr lang="en-US"/>
              <a:t>We have another seemingly impossible task ahead during these turbulent times:  growth.</a:t>
            </a:r>
          </a:p>
        </p:txBody>
      </p:sp>
      <p:sp>
        <p:nvSpPr>
          <p:cNvPr id="4" name="Slide Number Placeholder 3">
            <a:extLst>
              <a:ext uri="{FF2B5EF4-FFF2-40B4-BE49-F238E27FC236}">
                <a16:creationId xmlns:a16="http://schemas.microsoft.com/office/drawing/2014/main" id="{EFC4D82F-E691-958F-79F4-432AE8F0CC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F1BE6-FDBF-304F-B676-E9106B65A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03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7931-774B-4829-55AF-63901AA65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0BED8-32DA-7007-12FD-0AC1E2C2CC7F}"/>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258EC4D8-F0D3-5CA4-D7AB-C58A89DCF9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CBE046-3D77-0E03-7276-6C1BAD5D656C}"/>
              </a:ext>
            </a:extLst>
          </p:cNvPr>
          <p:cNvSpPr>
            <a:spLocks noGrp="1"/>
          </p:cNvSpPr>
          <p:nvPr>
            <p:ph type="sldNum" sz="quarter" idx="10"/>
          </p:nvPr>
        </p:nvSpPr>
        <p:spPr/>
        <p:txBody>
          <a:bodyPr/>
          <a:lstStyle/>
          <a:p>
            <a:fld id="{A2AF4AFB-97FC-C24C-85D3-8DFBD71F8B81}" type="slidenum">
              <a:rPr lang="en-US" smtClean="0"/>
              <a:t>16</a:t>
            </a:fld>
            <a:endParaRPr lang="en-US"/>
          </a:p>
        </p:txBody>
      </p:sp>
    </p:spTree>
    <p:extLst>
      <p:ext uri="{BB962C8B-B14F-4D97-AF65-F5344CB8AC3E}">
        <p14:creationId xmlns:p14="http://schemas.microsoft.com/office/powerpoint/2010/main" val="310776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E7E2-BA1B-5190-298D-F37EFAFF4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39CC0-CD97-AD39-28DB-098412CE80CE}"/>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36D5981B-16F7-BC81-2412-08465CD7DB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77569A-4571-D03B-233A-47A4AAD5C7CD}"/>
              </a:ext>
            </a:extLst>
          </p:cNvPr>
          <p:cNvSpPr>
            <a:spLocks noGrp="1"/>
          </p:cNvSpPr>
          <p:nvPr>
            <p:ph type="sldNum" sz="quarter" idx="10"/>
          </p:nvPr>
        </p:nvSpPr>
        <p:spPr/>
        <p:txBody>
          <a:bodyPr/>
          <a:lstStyle/>
          <a:p>
            <a:fld id="{A2AF4AFB-97FC-C24C-85D3-8DFBD71F8B81}" type="slidenum">
              <a:rPr lang="en-US" smtClean="0"/>
              <a:t>23</a:t>
            </a:fld>
            <a:endParaRPr lang="en-US"/>
          </a:p>
        </p:txBody>
      </p:sp>
    </p:spTree>
    <p:extLst>
      <p:ext uri="{BB962C8B-B14F-4D97-AF65-F5344CB8AC3E}">
        <p14:creationId xmlns:p14="http://schemas.microsoft.com/office/powerpoint/2010/main" val="168970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3A5B-4711-2CE2-67DA-10ADDDBF6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3B960-8A25-7C2F-3430-515DD75160EC}"/>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F0138703-6841-03FF-127C-D4BCED0CB827}"/>
              </a:ext>
            </a:extLst>
          </p:cNvPr>
          <p:cNvSpPr>
            <a:spLocks noGrp="1"/>
          </p:cNvSpPr>
          <p:nvPr>
            <p:ph type="body" idx="1"/>
          </p:nvPr>
        </p:nvSpPr>
        <p:spPr/>
        <p:txBody>
          <a:bodyPr/>
          <a:lstStyle/>
          <a:p>
            <a:endParaRPr lang="es-ES">
              <a:ea typeface="Calibri"/>
              <a:cs typeface="Calibri"/>
            </a:endParaRPr>
          </a:p>
          <a:p>
            <a:pPr marL="571500" indent="-571500">
              <a:buFontTx/>
              <a:buAutoNum type="arabicParenR"/>
            </a:pPr>
            <a:endParaRPr lang="en-US">
              <a:ea typeface="Calibri"/>
              <a:cs typeface="Calibri"/>
            </a:endParaRPr>
          </a:p>
        </p:txBody>
      </p:sp>
      <p:sp>
        <p:nvSpPr>
          <p:cNvPr id="4" name="Slide Number Placeholder 3">
            <a:extLst>
              <a:ext uri="{FF2B5EF4-FFF2-40B4-BE49-F238E27FC236}">
                <a16:creationId xmlns:a16="http://schemas.microsoft.com/office/drawing/2014/main" id="{A605F6AA-5DFA-43CC-6DF8-6F8F7A95B9E6}"/>
              </a:ext>
            </a:extLst>
          </p:cNvPr>
          <p:cNvSpPr>
            <a:spLocks noGrp="1"/>
          </p:cNvSpPr>
          <p:nvPr>
            <p:ph type="sldNum" sz="quarter" idx="10"/>
          </p:nvPr>
        </p:nvSpPr>
        <p:spPr/>
        <p:txBody>
          <a:bodyPr/>
          <a:lstStyle/>
          <a:p>
            <a:fld id="{A2AF4AFB-97FC-C24C-85D3-8DFBD71F8B81}" type="slidenum">
              <a:rPr lang="en-US" smtClean="0"/>
              <a:t>24</a:t>
            </a:fld>
            <a:endParaRPr lang="en-US"/>
          </a:p>
        </p:txBody>
      </p:sp>
    </p:spTree>
    <p:extLst>
      <p:ext uri="{BB962C8B-B14F-4D97-AF65-F5344CB8AC3E}">
        <p14:creationId xmlns:p14="http://schemas.microsoft.com/office/powerpoint/2010/main" val="4058167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9F10C-0A0C-BA72-1EFC-732C3C58F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CD138-1334-A220-6800-CC4AC98FF9C0}"/>
              </a:ext>
            </a:extLst>
          </p:cNvPr>
          <p:cNvSpPr>
            <a:spLocks noGrp="1" noRot="1" noChangeAspect="1"/>
          </p:cNvSpPr>
          <p:nvPr>
            <p:ph type="sldImg"/>
          </p:nvPr>
        </p:nvSpPr>
        <p:spPr>
          <a:xfrm>
            <a:off x="407988" y="698500"/>
            <a:ext cx="6207125" cy="3490913"/>
          </a:xfrm>
        </p:spPr>
      </p:sp>
      <p:sp>
        <p:nvSpPr>
          <p:cNvPr id="3" name="Notes Placeholder 2">
            <a:extLst>
              <a:ext uri="{FF2B5EF4-FFF2-40B4-BE49-F238E27FC236}">
                <a16:creationId xmlns:a16="http://schemas.microsoft.com/office/drawing/2014/main" id="{0219CD52-2B8F-ECD7-B53F-8558D8404C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B7D3E6-316E-9450-CBBA-622CD493F07E}"/>
              </a:ext>
            </a:extLst>
          </p:cNvPr>
          <p:cNvSpPr>
            <a:spLocks noGrp="1"/>
          </p:cNvSpPr>
          <p:nvPr>
            <p:ph type="sldNum" sz="quarter" idx="10"/>
          </p:nvPr>
        </p:nvSpPr>
        <p:spPr/>
        <p:txBody>
          <a:bodyPr/>
          <a:lstStyle/>
          <a:p>
            <a:fld id="{A2AF4AFB-97FC-C24C-85D3-8DFBD71F8B81}" type="slidenum">
              <a:rPr lang="en-US" smtClean="0"/>
              <a:t>29</a:t>
            </a:fld>
            <a:endParaRPr lang="en-US"/>
          </a:p>
        </p:txBody>
      </p:sp>
    </p:spTree>
    <p:extLst>
      <p:ext uri="{BB962C8B-B14F-4D97-AF65-F5344CB8AC3E}">
        <p14:creationId xmlns:p14="http://schemas.microsoft.com/office/powerpoint/2010/main" val="1032492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722F75-F313-4D77-BE98-8E6E0893712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157524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22F75-F313-4D77-BE98-8E6E0893712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4166394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205019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old Regular Slide">
    <p:bg>
      <p:bgPr>
        <a:solidFill>
          <a:srgbClr val="EBC56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AC89F4-247C-9544-B900-028E709E7CC2}"/>
              </a:ext>
            </a:extLst>
          </p:cNvPr>
          <p:cNvPicPr>
            <a:picLocks noChangeAspect="1"/>
          </p:cNvPicPr>
          <p:nvPr userDrawn="1"/>
        </p:nvPicPr>
        <p:blipFill>
          <a:blip r:embed="rId2"/>
          <a:stretch>
            <a:fillRect/>
          </a:stretch>
        </p:blipFill>
        <p:spPr>
          <a:xfrm>
            <a:off x="10733506" y="5719252"/>
            <a:ext cx="1458495" cy="1138748"/>
          </a:xfrm>
          <a:prstGeom prst="rect">
            <a:avLst/>
          </a:prstGeom>
        </p:spPr>
      </p:pic>
    </p:spTree>
    <p:extLst>
      <p:ext uri="{BB962C8B-B14F-4D97-AF65-F5344CB8AC3E}">
        <p14:creationId xmlns:p14="http://schemas.microsoft.com/office/powerpoint/2010/main" val="28151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Unbound Navy">
    <p:bg>
      <p:bgPr>
        <a:solidFill>
          <a:schemeClr val="accent2"/>
        </a:solidFill>
        <a:effectLst/>
      </p:bgPr>
    </p:bg>
    <p:spTree>
      <p:nvGrpSpPr>
        <p:cNvPr id="1" name=""/>
        <p:cNvGrpSpPr/>
        <p:nvPr/>
      </p:nvGrpSpPr>
      <p:grpSpPr>
        <a:xfrm>
          <a:off x="0" y="0"/>
          <a:ext cx="0" cy="0"/>
          <a:chOff x="0" y="0"/>
          <a:chExt cx="0" cy="0"/>
        </a:xfrm>
      </p:grpSpPr>
      <p:sp>
        <p:nvSpPr>
          <p:cNvPr id="3" name="Text Placeholder 11"/>
          <p:cNvSpPr>
            <a:spLocks noGrp="1"/>
          </p:cNvSpPr>
          <p:nvPr>
            <p:ph type="body" sz="quarter" idx="10" hasCustomPrompt="1"/>
          </p:nvPr>
        </p:nvSpPr>
        <p:spPr>
          <a:xfrm>
            <a:off x="596700" y="2091796"/>
            <a:ext cx="10998603" cy="2456014"/>
          </a:xfrm>
          <a:prstGeom prst="rect">
            <a:avLst/>
          </a:prstGeom>
        </p:spPr>
        <p:txBody>
          <a:bodyPr vert="horz"/>
          <a:lstStyle>
            <a:lvl1pPr marL="0" indent="0" algn="ctr">
              <a:lnSpc>
                <a:spcPct val="60000"/>
              </a:lnSpc>
              <a:buNone/>
              <a:defRPr sz="10000" b="1">
                <a:solidFill>
                  <a:schemeClr val="bg1"/>
                </a:solidFill>
                <a:latin typeface="+mj-lt"/>
              </a:defRPr>
            </a:lvl1pPr>
          </a:lstStyle>
          <a:p>
            <a:pPr lvl="0"/>
            <a:r>
              <a:rPr lang="en-US"/>
              <a:t>SECTION</a:t>
            </a:r>
          </a:p>
          <a:p>
            <a:pPr lvl="0"/>
            <a:r>
              <a:rPr lang="en-US"/>
              <a:t>HEADING</a:t>
            </a:r>
          </a:p>
        </p:txBody>
      </p:sp>
      <p:pic>
        <p:nvPicPr>
          <p:cNvPr id="4" name="Picture 3" descr="Unbound_horizontal_brandmark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6777" y="6074833"/>
            <a:ext cx="2261512" cy="534298"/>
          </a:xfrm>
          <a:prstGeom prst="rect">
            <a:avLst/>
          </a:prstGeom>
        </p:spPr>
      </p:pic>
    </p:spTree>
    <p:extLst>
      <p:ext uri="{BB962C8B-B14F-4D97-AF65-F5344CB8AC3E}">
        <p14:creationId xmlns:p14="http://schemas.microsoft.com/office/powerpoint/2010/main" val="4090982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22F75-F313-4D77-BE98-8E6E0893712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2845284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ing with bullets">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047751" y="1607310"/>
            <a:ext cx="9563100" cy="3762375"/>
          </a:xfrm>
          <a:prstGeom prst="rect">
            <a:avLst/>
          </a:prstGeom>
        </p:spPr>
        <p:txBody>
          <a:bodyPr vert="horz"/>
          <a:lstStyle>
            <a:lvl1pPr marL="342900" indent="-342900">
              <a:buFont typeface="Arial"/>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1047751" y="412447"/>
            <a:ext cx="9563100" cy="1003300"/>
          </a:xfrm>
          <a:prstGeom prst="rect">
            <a:avLst/>
          </a:prstGeom>
        </p:spPr>
        <p:txBody>
          <a:bodyPr vert="horz"/>
          <a:lstStyle>
            <a:lvl1pPr marL="0" indent="0">
              <a:buNone/>
              <a:defRPr sz="4050" b="1">
                <a:solidFill>
                  <a:schemeClr val="tx2"/>
                </a:solidFill>
              </a:defRPr>
            </a:lvl1pPr>
          </a:lstStyle>
          <a:p>
            <a:pPr lvl="0"/>
            <a:r>
              <a:rPr lang="en-US"/>
              <a:t>HEADING</a:t>
            </a:r>
          </a:p>
        </p:txBody>
      </p:sp>
    </p:spTree>
    <p:extLst>
      <p:ext uri="{BB962C8B-B14F-4D97-AF65-F5344CB8AC3E}">
        <p14:creationId xmlns:p14="http://schemas.microsoft.com/office/powerpoint/2010/main" val="605560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Regula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3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5596D-FF83-0DA5-81EB-5A7CFA780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0955C-46B9-8D05-606F-BF9CABB7BE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25BC67-D858-1A93-00AE-196A4C64512C}"/>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1147BAB2-A2E6-E724-3AE2-3A1BF1E0F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5692E-2974-67FB-07F0-8A80839E1DF3}"/>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321546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DE73-E7B5-E519-AF08-5EFB42753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C157D-03FF-FCD4-C8DF-4494A1E90F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81436-18A5-4AA7-3D86-C2251DBFF2EC}"/>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9BF3284D-2761-AFBC-59C1-8A3CD75D0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FCEE7-39CB-A516-D6C9-6998047B1E4B}"/>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172959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98E88-4764-9D47-3A51-66801193E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B9E853-36A9-8373-C381-F283F2E41D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E84F94-A907-6694-9E3C-EB752ECFA329}"/>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5F37DEDB-7116-4E7D-95E0-88073E5E3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912F8-DFBC-0E6C-9143-00887ACFF6E4}"/>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66566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22F75-F313-4D77-BE98-8E6E0893712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3646836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A875-3754-A9C0-F2DD-43A7B33AA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7CEB9-2CAB-F082-9EE8-046C9A3AE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2E865-A952-7C96-B397-2FD7FF738B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602CA9-CEC3-44D2-F504-961E90DE2BB0}"/>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6" name="Footer Placeholder 5">
            <a:extLst>
              <a:ext uri="{FF2B5EF4-FFF2-40B4-BE49-F238E27FC236}">
                <a16:creationId xmlns:a16="http://schemas.microsoft.com/office/drawing/2014/main" id="{A08DC076-7228-3B3A-8A5B-602632351D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E3645-CF27-668B-9BC9-EFD1A2F61D69}"/>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1372258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29E2-964A-55B3-4FF7-0BB8E46EA2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97456D-F03C-5C06-F4A8-C2A9533E4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43F1B4-590C-EAAC-191F-824926F638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4EE5AD-FADC-44D1-0B74-FF7D12858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56308C-55E9-13AA-2F72-B8BD595E58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B804C4-50E1-8182-ACB3-89CB4DD18057}"/>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8" name="Footer Placeholder 7">
            <a:extLst>
              <a:ext uri="{FF2B5EF4-FFF2-40B4-BE49-F238E27FC236}">
                <a16:creationId xmlns:a16="http://schemas.microsoft.com/office/drawing/2014/main" id="{736CFD9F-406B-2A93-A3C8-73F468A10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88DB41-F2E7-F60C-BC36-7FD0116CE9CB}"/>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750077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0CD6-9C9F-C54A-FD01-E7ED5FB77D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AA04A0-F1DD-B952-E395-49EB03F6A347}"/>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4" name="Footer Placeholder 3">
            <a:extLst>
              <a:ext uri="{FF2B5EF4-FFF2-40B4-BE49-F238E27FC236}">
                <a16:creationId xmlns:a16="http://schemas.microsoft.com/office/drawing/2014/main" id="{E2B882A7-B7B6-2D94-9614-2D58595919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1296C6-37E4-EBC3-5E74-1A6BCD23F3CE}"/>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2906559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C702F-5F46-1F84-A247-BB876DC57749}"/>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3" name="Footer Placeholder 2">
            <a:extLst>
              <a:ext uri="{FF2B5EF4-FFF2-40B4-BE49-F238E27FC236}">
                <a16:creationId xmlns:a16="http://schemas.microsoft.com/office/drawing/2014/main" id="{BE6911D7-326F-D772-99D5-D2ADDD1408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6A4C7-8A63-7C49-6AAF-11A60E4B3E49}"/>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2240184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334B-66ED-FF2D-1742-9782CD7D3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BB4225-4C93-D218-443B-F129E0D25E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0D5306-B75C-BF7E-4C3B-02381BEAF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FC25-EC09-B570-A3A2-50D6812AC6DC}"/>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6" name="Footer Placeholder 5">
            <a:extLst>
              <a:ext uri="{FF2B5EF4-FFF2-40B4-BE49-F238E27FC236}">
                <a16:creationId xmlns:a16="http://schemas.microsoft.com/office/drawing/2014/main" id="{14D11F65-5B63-28F7-982B-36D50CFED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7C565-4E4A-66B8-0DB7-3F773D49B07F}"/>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2312548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439B-9325-45FC-E4D9-87B35D9EF7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8E7A6C-EA85-A167-57E2-BB567D2C6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259C5-93A1-287C-50A2-88AE7865B3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6615C-8EE2-F6E8-B7BB-2800AA8FA715}"/>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6" name="Footer Placeholder 5">
            <a:extLst>
              <a:ext uri="{FF2B5EF4-FFF2-40B4-BE49-F238E27FC236}">
                <a16:creationId xmlns:a16="http://schemas.microsoft.com/office/drawing/2014/main" id="{2AE2FE63-7574-F5C7-279E-63B7B69782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CB9FA-B9E9-3DC0-8264-22A4C39EBFFF}"/>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1464671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DC4A-A7A5-346C-85BD-BB2CAAC349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38C51-0314-A944-9418-4B9744A5A1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1CA29-D9CC-9414-8EFF-AC82190177A9}"/>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EA42B84A-E63A-72F0-68A6-F3BAE27D4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ABA67-22A2-7B59-51B1-6C21B94909D9}"/>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4197394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827057-E003-FBF4-6BCD-DEBAEACBEA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1E4D6C-24CB-FA15-A454-465748E3A9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5FEC2-205B-FC9E-8A55-869F652B8BFF}"/>
              </a:ext>
            </a:extLst>
          </p:cNvPr>
          <p:cNvSpPr>
            <a:spLocks noGrp="1"/>
          </p:cNvSpPr>
          <p:nvPr>
            <p:ph type="dt" sz="half" idx="10"/>
          </p:nvPr>
        </p:nvSpPr>
        <p:spPr/>
        <p:txBody>
          <a:body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19F4738D-DA5B-80DF-ADD3-7443212C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365D3-E5D2-87DE-8FF2-0CBDE7334317}"/>
              </a:ext>
            </a:extLst>
          </p:cNvPr>
          <p:cNvSpPr>
            <a:spLocks noGrp="1"/>
          </p:cNvSpPr>
          <p:nvPr>
            <p:ph type="sldNum" sz="quarter" idx="12"/>
          </p:nvPr>
        </p:nvSpPr>
        <p:spPr/>
        <p:txBody>
          <a:bodyPr/>
          <a:lstStyle/>
          <a:p>
            <a:fld id="{5F427ED1-3377-4FBD-AB8C-9D8B35C54C48}" type="slidenum">
              <a:rPr lang="en-US" smtClean="0"/>
              <a:t>‹#›</a:t>
            </a:fld>
            <a:endParaRPr lang="en-US"/>
          </a:p>
        </p:txBody>
      </p:sp>
    </p:spTree>
    <p:extLst>
      <p:ext uri="{BB962C8B-B14F-4D97-AF65-F5344CB8AC3E}">
        <p14:creationId xmlns:p14="http://schemas.microsoft.com/office/powerpoint/2010/main" val="3582909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Regula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2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722F75-F313-4D77-BE98-8E6E08937121}"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256841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22F75-F313-4D77-BE98-8E6E08937121}"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3828309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22F75-F313-4D77-BE98-8E6E08937121}"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183893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22F75-F313-4D77-BE98-8E6E08937121}"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248018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22F75-F313-4D77-BE98-8E6E08937121}"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91089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722F75-F313-4D77-BE98-8E6E08937121}"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128835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722F75-F313-4D77-BE98-8E6E08937121}"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B6EC6-512B-49FE-9B86-B2C56245B91F}" type="slidenum">
              <a:rPr lang="en-US" smtClean="0"/>
              <a:t>‹#›</a:t>
            </a:fld>
            <a:endParaRPr lang="en-US"/>
          </a:p>
        </p:txBody>
      </p:sp>
    </p:spTree>
    <p:extLst>
      <p:ext uri="{BB962C8B-B14F-4D97-AF65-F5344CB8AC3E}">
        <p14:creationId xmlns:p14="http://schemas.microsoft.com/office/powerpoint/2010/main" val="587059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22F75-F313-4D77-BE98-8E6E08937121}" type="datetimeFigureOut">
              <a:rPr lang="en-US" smtClean="0"/>
              <a:t>9/9/2025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B6EC6-512B-49FE-9B86-B2C56245B91F}" type="slidenum">
              <a:rPr lang="en-US" smtClean="0"/>
              <a:t>‹#›</a:t>
            </a:fld>
            <a:endParaRPr lang="en-US"/>
          </a:p>
        </p:txBody>
      </p:sp>
    </p:spTree>
    <p:extLst>
      <p:ext uri="{BB962C8B-B14F-4D97-AF65-F5344CB8AC3E}">
        <p14:creationId xmlns:p14="http://schemas.microsoft.com/office/powerpoint/2010/main" val="359250438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21" r:id="rId11"/>
    <p:sldLayoutId id="2147483933" r:id="rId12"/>
    <p:sldLayoutId id="2147483934" r:id="rId13"/>
    <p:sldLayoutId id="2147483919" r:id="rId14"/>
    <p:sldLayoutId id="2147483920" r:id="rId15"/>
    <p:sldLayoutId id="214748393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5C07B8-8917-091A-C79E-0C0B05862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20BE9-A773-DA10-8943-9FF5D66E6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837DC-749A-9F3A-0D56-33D3909F74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EA8B8C-A1ED-4394-AFDC-B145A8F0C7E0}" type="datetimeFigureOut">
              <a:rPr lang="en-US" smtClean="0"/>
              <a:t>9/9/2025</a:t>
            </a:fld>
            <a:endParaRPr lang="en-US"/>
          </a:p>
        </p:txBody>
      </p:sp>
      <p:sp>
        <p:nvSpPr>
          <p:cNvPr id="5" name="Footer Placeholder 4">
            <a:extLst>
              <a:ext uri="{FF2B5EF4-FFF2-40B4-BE49-F238E27FC236}">
                <a16:creationId xmlns:a16="http://schemas.microsoft.com/office/drawing/2014/main" id="{4F46BE98-80D0-8784-0D51-1140A51FA9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3AC301-96B5-13C4-5FDF-AE2396555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427ED1-3377-4FBD-AB8C-9D8B35C54C48}" type="slidenum">
              <a:rPr lang="en-US" smtClean="0"/>
              <a:t>‹#›</a:t>
            </a:fld>
            <a:endParaRPr lang="en-US"/>
          </a:p>
        </p:txBody>
      </p:sp>
    </p:spTree>
    <p:extLst>
      <p:ext uri="{BB962C8B-B14F-4D97-AF65-F5344CB8AC3E}">
        <p14:creationId xmlns:p14="http://schemas.microsoft.com/office/powerpoint/2010/main" val="227484760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e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and person holding pictures&#10;&#10;AI-generated content may be incorrect.">
            <a:extLst>
              <a:ext uri="{FF2B5EF4-FFF2-40B4-BE49-F238E27FC236}">
                <a16:creationId xmlns:a16="http://schemas.microsoft.com/office/drawing/2014/main" id="{DD74068D-FA26-1570-FAF2-A69320787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950"/>
            <a:ext cx="12192000" cy="9144001"/>
          </a:xfrm>
          <a:prstGeom prst="rect">
            <a:avLst/>
          </a:prstGeom>
        </p:spPr>
      </p:pic>
      <p:sp>
        <p:nvSpPr>
          <p:cNvPr id="20" name="Rectangle 19">
            <a:extLst>
              <a:ext uri="{FF2B5EF4-FFF2-40B4-BE49-F238E27FC236}">
                <a16:creationId xmlns:a16="http://schemas.microsoft.com/office/drawing/2014/main" id="{FAE1F8D1-28C9-768D-3B37-17A2BD997683}"/>
              </a:ext>
            </a:extLst>
          </p:cNvPr>
          <p:cNvSpPr/>
          <p:nvPr/>
        </p:nvSpPr>
        <p:spPr>
          <a:xfrm>
            <a:off x="0" y="-1"/>
            <a:ext cx="12192000" cy="2730501"/>
          </a:xfrm>
          <a:prstGeom prst="rect">
            <a:avLst/>
          </a:prstGeom>
          <a:gradFill>
            <a:gsLst>
              <a:gs pos="0">
                <a:schemeClr val="bg1"/>
              </a:gs>
              <a:gs pos="64000">
                <a:schemeClr val="bg1">
                  <a:alpha val="54000"/>
                </a:schemeClr>
              </a:gs>
              <a:gs pos="28000">
                <a:schemeClr val="bg1"/>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2" name="TextBox 1"/>
          <p:cNvSpPr txBox="1"/>
          <p:nvPr/>
        </p:nvSpPr>
        <p:spPr>
          <a:xfrm>
            <a:off x="2778024" y="485589"/>
            <a:ext cx="9144000" cy="1354217"/>
          </a:xfrm>
          <a:prstGeom prst="rect">
            <a:avLst/>
          </a:prstGeom>
          <a:noFill/>
        </p:spPr>
        <p:txBody>
          <a:bodyPr wrap="square" lIns="91440" tIns="45720" rIns="91440" bIns="45720" rtlCol="0" anchor="t">
            <a:spAutoFit/>
          </a:bodyPr>
          <a:lstStyle/>
          <a:p>
            <a:r>
              <a:rPr lang="es-419" sz="5400" b="1" noProof="0">
                <a:latin typeface="Century Gothic" panose="020B0502020202020204" pitchFamily="34" charset="0"/>
              </a:rPr>
              <a:t>Estado de la Misión</a:t>
            </a:r>
          </a:p>
          <a:p>
            <a:r>
              <a:rPr lang="es-419" sz="2800" noProof="0">
                <a:latin typeface="Aptos Serif" panose="02020604070405020304" pitchFamily="18" charset="0"/>
                <a:cs typeface="Aptos Serif" panose="02020604070405020304" pitchFamily="18" charset="0"/>
              </a:rPr>
              <a:t>Septiembre 2025</a:t>
            </a:r>
          </a:p>
        </p:txBody>
      </p:sp>
      <p:sp>
        <p:nvSpPr>
          <p:cNvPr id="3" name="Rectangle 2"/>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9" name="Picture 18">
            <a:extLst>
              <a:ext uri="{FF2B5EF4-FFF2-40B4-BE49-F238E27FC236}">
                <a16:creationId xmlns:a16="http://schemas.microsoft.com/office/drawing/2014/main" id="{F1BEB32F-F2FD-AA07-39EA-E2A6EC6392F4}"/>
              </a:ext>
            </a:extLst>
          </p:cNvPr>
          <p:cNvPicPr>
            <a:picLocks noChangeAspect="1"/>
          </p:cNvPicPr>
          <p:nvPr/>
        </p:nvPicPr>
        <p:blipFill>
          <a:blip r:embed="rId4"/>
          <a:stretch>
            <a:fillRect/>
          </a:stretch>
        </p:blipFill>
        <p:spPr>
          <a:xfrm>
            <a:off x="1276549" y="474184"/>
            <a:ext cx="1231499" cy="1365622"/>
          </a:xfrm>
          <a:prstGeom prst="rect">
            <a:avLst/>
          </a:prstGeom>
        </p:spPr>
      </p:pic>
    </p:spTree>
    <p:extLst>
      <p:ext uri="{BB962C8B-B14F-4D97-AF65-F5344CB8AC3E}">
        <p14:creationId xmlns:p14="http://schemas.microsoft.com/office/powerpoint/2010/main" val="21066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6071-1393-89B5-38FF-D73F0F75B7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8F0183-0F92-1668-1CCF-D25AF4EE3FD8}"/>
              </a:ext>
            </a:extLst>
          </p:cNvPr>
          <p:cNvSpPr txBox="1"/>
          <p:nvPr/>
        </p:nvSpPr>
        <p:spPr>
          <a:xfrm>
            <a:off x="640080" y="325369"/>
            <a:ext cx="4368602" cy="195684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s-419" sz="5400" b="1" i="1" noProof="0">
                <a:latin typeface="+mj-lt"/>
                <a:ea typeface="+mj-ea"/>
                <a:cs typeface="+mj-cs"/>
              </a:rPr>
              <a:t>Lo he visto en </a:t>
            </a:r>
            <a:r>
              <a:rPr lang="es-419" sz="5400" b="1" i="1" noProof="0" err="1">
                <a:latin typeface="+mj-lt"/>
                <a:ea typeface="+mj-ea"/>
                <a:cs typeface="+mj-cs"/>
              </a:rPr>
              <a:t>Telangana</a:t>
            </a:r>
            <a:endParaRPr lang="es-419" sz="5400" b="1" i="1" noProof="0">
              <a:latin typeface="+mj-lt"/>
              <a:ea typeface="+mj-ea"/>
              <a:cs typeface="+mj-cs"/>
            </a:endParaRPr>
          </a:p>
        </p:txBody>
      </p:sp>
      <p:sp>
        <p:nvSpPr>
          <p:cNvPr id="4" name="TextBox 3">
            <a:extLst>
              <a:ext uri="{FF2B5EF4-FFF2-40B4-BE49-F238E27FC236}">
                <a16:creationId xmlns:a16="http://schemas.microsoft.com/office/drawing/2014/main" id="{4D7D77FE-CDD2-76DC-536F-7B64661FE35A}"/>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a:lnSpc>
                <a:spcPct val="90000"/>
              </a:lnSpc>
              <a:spcAft>
                <a:spcPts val="600"/>
              </a:spcAft>
            </a:pPr>
            <a:r>
              <a:rPr lang="es-419" sz="2200" b="1" noProof="0" err="1"/>
              <a:t>Lavanya</a:t>
            </a:r>
            <a:r>
              <a:rPr lang="es-419" sz="2200" b="1" noProof="0"/>
              <a:t>, Unbound madre</a:t>
            </a:r>
          </a:p>
          <a:p>
            <a:pPr>
              <a:lnSpc>
                <a:spcPct val="90000"/>
              </a:lnSpc>
              <a:spcAft>
                <a:spcPts val="600"/>
              </a:spcAft>
            </a:pPr>
            <a:r>
              <a:rPr lang="es-419" sz="2200" b="1" noProof="0"/>
              <a:t>Costurera</a:t>
            </a:r>
          </a:p>
          <a:p>
            <a:pPr>
              <a:lnSpc>
                <a:spcPct val="90000"/>
              </a:lnSpc>
              <a:spcAft>
                <a:spcPts val="600"/>
              </a:spcAft>
            </a:pPr>
            <a:r>
              <a:rPr lang="es-419" sz="2200" b="1" noProof="0"/>
              <a:t>Líder del Fondo de Innovación del Proyecto</a:t>
            </a:r>
          </a:p>
          <a:p>
            <a:pPr>
              <a:lnSpc>
                <a:spcPct val="90000"/>
              </a:lnSpc>
              <a:spcAft>
                <a:spcPts val="600"/>
              </a:spcAft>
            </a:pPr>
            <a:endParaRPr lang="es-419" sz="2200" b="1" noProof="0"/>
          </a:p>
          <a:p>
            <a:pPr>
              <a:lnSpc>
                <a:spcPct val="90000"/>
              </a:lnSpc>
              <a:spcAft>
                <a:spcPts val="600"/>
              </a:spcAft>
            </a:pPr>
            <a:r>
              <a:rPr lang="es-419" sz="2200" b="1" noProof="0" err="1"/>
              <a:t>Koushik</a:t>
            </a:r>
            <a:r>
              <a:rPr lang="es-419" sz="2200" b="1" noProof="0"/>
              <a:t>, 18 años, </a:t>
            </a:r>
            <a:r>
              <a:rPr lang="es-419" sz="2200" b="1" noProof="0" err="1"/>
              <a:t>jóven</a:t>
            </a:r>
            <a:r>
              <a:rPr lang="es-419" sz="2200" b="1" noProof="0"/>
              <a:t> apadrinado</a:t>
            </a:r>
          </a:p>
          <a:p>
            <a:pPr indent="-228600">
              <a:lnSpc>
                <a:spcPct val="90000"/>
              </a:lnSpc>
              <a:spcAft>
                <a:spcPts val="600"/>
              </a:spcAft>
              <a:buFont typeface="Arial" panose="020B0604020202020204" pitchFamily="34" charset="0"/>
              <a:buChar char="•"/>
            </a:pPr>
            <a:endParaRPr lang="es-419" sz="2200" b="1" noProof="0"/>
          </a:p>
          <a:p>
            <a:pPr>
              <a:lnSpc>
                <a:spcPct val="90000"/>
              </a:lnSpc>
              <a:spcAft>
                <a:spcPts val="600"/>
              </a:spcAft>
            </a:pPr>
            <a:r>
              <a:rPr lang="es-419" sz="2200" b="1" noProof="0" err="1"/>
              <a:t>Karthikeyan</a:t>
            </a:r>
            <a:r>
              <a:rPr lang="es-419" sz="2200" b="1" noProof="0"/>
              <a:t>, 20 años, estudiante becado</a:t>
            </a:r>
          </a:p>
          <a:p>
            <a:pPr indent="-228600">
              <a:lnSpc>
                <a:spcPct val="90000"/>
              </a:lnSpc>
              <a:spcAft>
                <a:spcPts val="600"/>
              </a:spcAft>
              <a:buFont typeface="Arial" panose="020B0604020202020204" pitchFamily="34" charset="0"/>
              <a:buChar char="•"/>
            </a:pPr>
            <a:endParaRPr lang="es-419" sz="2200" b="1" noProof="0"/>
          </a:p>
        </p:txBody>
      </p:sp>
      <p:pic>
        <p:nvPicPr>
          <p:cNvPr id="2" name="Picture 1">
            <a:extLst>
              <a:ext uri="{FF2B5EF4-FFF2-40B4-BE49-F238E27FC236}">
                <a16:creationId xmlns:a16="http://schemas.microsoft.com/office/drawing/2014/main" id="{62277A66-8982-2031-D4B6-56448BAA8658}"/>
              </a:ext>
            </a:extLst>
          </p:cNvPr>
          <p:cNvPicPr>
            <a:picLocks noChangeAspect="1"/>
          </p:cNvPicPr>
          <p:nvPr/>
        </p:nvPicPr>
        <p:blipFill>
          <a:blip r:embed="rId2"/>
          <a:srcRect t="6828" r="2" b="942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7297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0CBF8-A43A-C7C5-9103-D22A82BF172A}"/>
            </a:ext>
          </a:extLst>
        </p:cNvPr>
        <p:cNvGrpSpPr/>
        <p:nvPr/>
      </p:nvGrpSpPr>
      <p:grpSpPr>
        <a:xfrm>
          <a:off x="0" y="0"/>
          <a:ext cx="0" cy="0"/>
          <a:chOff x="0" y="0"/>
          <a:chExt cx="0" cy="0"/>
        </a:xfrm>
      </p:grpSpPr>
      <p:pic>
        <p:nvPicPr>
          <p:cNvPr id="4" name="Picture 3" descr="A person in a pink dress&#10;&#10;AI-generated content may be incorrect.">
            <a:extLst>
              <a:ext uri="{FF2B5EF4-FFF2-40B4-BE49-F238E27FC236}">
                <a16:creationId xmlns:a16="http://schemas.microsoft.com/office/drawing/2014/main" id="{36410F99-AB37-B4CA-C62C-A3E20FA9C9C4}"/>
              </a:ext>
            </a:extLst>
          </p:cNvPr>
          <p:cNvPicPr>
            <a:picLocks noChangeAspect="1"/>
          </p:cNvPicPr>
          <p:nvPr/>
        </p:nvPicPr>
        <p:blipFill>
          <a:blip r:embed="rId2">
            <a:extLst>
              <a:ext uri="{28A0092B-C50C-407E-A947-70E740481C1C}">
                <a14:useLocalDpi xmlns:a14="http://schemas.microsoft.com/office/drawing/2010/main" val="0"/>
              </a:ext>
            </a:extLst>
          </a:blip>
          <a:srcRect t="4930"/>
          <a:stretch>
            <a:fillRect/>
          </a:stretch>
        </p:blipFill>
        <p:spPr>
          <a:xfrm>
            <a:off x="-1" y="-2"/>
            <a:ext cx="5410198" cy="6858002"/>
          </a:xfrm>
          <a:prstGeom prst="rect">
            <a:avLst/>
          </a:prstGeom>
        </p:spPr>
      </p:pic>
      <p:sp>
        <p:nvSpPr>
          <p:cNvPr id="3" name="TextBox 2">
            <a:extLst>
              <a:ext uri="{FF2B5EF4-FFF2-40B4-BE49-F238E27FC236}">
                <a16:creationId xmlns:a16="http://schemas.microsoft.com/office/drawing/2014/main" id="{1B7F5A35-55E3-B65D-3849-0BF2976811F5}"/>
              </a:ext>
            </a:extLst>
          </p:cNvPr>
          <p:cNvSpPr txBox="1"/>
          <p:nvPr/>
        </p:nvSpPr>
        <p:spPr>
          <a:xfrm>
            <a:off x="6096000" y="565977"/>
            <a:ext cx="5464968" cy="1559301"/>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s-419" sz="5400" b="1" i="1" noProof="0">
                <a:latin typeface="+mj-lt"/>
                <a:ea typeface="+mj-ea"/>
                <a:cs typeface="+mj-cs"/>
              </a:rPr>
              <a:t>Lo he visto en</a:t>
            </a:r>
          </a:p>
          <a:p>
            <a:pPr algn="ctr">
              <a:lnSpc>
                <a:spcPct val="90000"/>
              </a:lnSpc>
              <a:spcBef>
                <a:spcPct val="0"/>
              </a:spcBef>
              <a:spcAft>
                <a:spcPts val="600"/>
              </a:spcAft>
            </a:pPr>
            <a:r>
              <a:rPr lang="es-419" sz="5400" b="1" i="1" noProof="0">
                <a:latin typeface="+mj-lt"/>
                <a:ea typeface="+mj-ea"/>
                <a:cs typeface="+mj-cs"/>
              </a:rPr>
              <a:t>Tamil Nadu</a:t>
            </a:r>
          </a:p>
        </p:txBody>
      </p:sp>
      <p:sp>
        <p:nvSpPr>
          <p:cNvPr id="6" name="TextBox 5">
            <a:extLst>
              <a:ext uri="{FF2B5EF4-FFF2-40B4-BE49-F238E27FC236}">
                <a16:creationId xmlns:a16="http://schemas.microsoft.com/office/drawing/2014/main" id="{A3B6113A-3A40-40A5-DB4B-B154EB701E25}"/>
              </a:ext>
            </a:extLst>
          </p:cNvPr>
          <p:cNvSpPr txBox="1"/>
          <p:nvPr/>
        </p:nvSpPr>
        <p:spPr>
          <a:xfrm>
            <a:off x="6313628" y="2691255"/>
            <a:ext cx="5247340" cy="2286000"/>
          </a:xfrm>
          <a:prstGeom prst="rect">
            <a:avLst/>
          </a:prstGeom>
        </p:spPr>
        <p:txBody>
          <a:bodyPr vert="horz" lIns="91440" tIns="45720" rIns="91440" bIns="45720" rtlCol="0" anchor="ctr">
            <a:normAutofit/>
          </a:bodyPr>
          <a:lstStyle/>
          <a:p>
            <a:pPr algn="ctr">
              <a:lnSpc>
                <a:spcPct val="90000"/>
              </a:lnSpc>
              <a:spcAft>
                <a:spcPts val="600"/>
              </a:spcAft>
            </a:pPr>
            <a:r>
              <a:rPr lang="es-419" sz="2400" b="1" noProof="0" err="1"/>
              <a:t>Jensala</a:t>
            </a:r>
            <a:endParaRPr lang="es-419" sz="2400" b="1" noProof="0"/>
          </a:p>
          <a:p>
            <a:pPr algn="ctr">
              <a:lnSpc>
                <a:spcPct val="90000"/>
              </a:lnSpc>
              <a:spcAft>
                <a:spcPts val="600"/>
              </a:spcAft>
            </a:pPr>
            <a:r>
              <a:rPr lang="es-419" sz="2400" b="1" noProof="0"/>
              <a:t>Unbound madre</a:t>
            </a:r>
          </a:p>
          <a:p>
            <a:pPr algn="ctr">
              <a:lnSpc>
                <a:spcPct val="90000"/>
              </a:lnSpc>
              <a:spcAft>
                <a:spcPts val="600"/>
              </a:spcAft>
            </a:pPr>
            <a:r>
              <a:rPr lang="es-419" sz="2400" b="1" noProof="0"/>
              <a:t>Consejero de violencia doméstica</a:t>
            </a:r>
          </a:p>
          <a:p>
            <a:pPr algn="ctr">
              <a:lnSpc>
                <a:spcPct val="90000"/>
              </a:lnSpc>
              <a:spcAft>
                <a:spcPts val="600"/>
              </a:spcAft>
            </a:pPr>
            <a:r>
              <a:rPr lang="es-419" sz="2400" b="1" noProof="0"/>
              <a:t>Poeta</a:t>
            </a:r>
          </a:p>
        </p:txBody>
      </p:sp>
    </p:spTree>
    <p:extLst>
      <p:ext uri="{BB962C8B-B14F-4D97-AF65-F5344CB8AC3E}">
        <p14:creationId xmlns:p14="http://schemas.microsoft.com/office/powerpoint/2010/main" val="2881759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DE20-3895-5E3E-4217-01553E6F26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E1E9B3-7AB5-B694-B145-5861B1E85089}"/>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s-419" sz="5400" b="1" i="1" noProof="0">
                <a:latin typeface="+mj-lt"/>
                <a:ea typeface="+mj-ea"/>
                <a:cs typeface="+mj-cs"/>
              </a:rPr>
              <a:t>Lo he visto en Costa Rica</a:t>
            </a:r>
          </a:p>
        </p:txBody>
      </p:sp>
      <p:sp>
        <p:nvSpPr>
          <p:cNvPr id="4" name="TextBox 3">
            <a:extLst>
              <a:ext uri="{FF2B5EF4-FFF2-40B4-BE49-F238E27FC236}">
                <a16:creationId xmlns:a16="http://schemas.microsoft.com/office/drawing/2014/main" id="{40CE9A14-E312-CA42-6624-93C1A9000391}"/>
              </a:ext>
            </a:extLst>
          </p:cNvPr>
          <p:cNvSpPr txBox="1"/>
          <p:nvPr/>
        </p:nvSpPr>
        <p:spPr>
          <a:xfrm>
            <a:off x="469662" y="3211963"/>
            <a:ext cx="4243589" cy="3320668"/>
          </a:xfrm>
          <a:prstGeom prst="rect">
            <a:avLst/>
          </a:prstGeom>
        </p:spPr>
        <p:txBody>
          <a:bodyPr vert="horz" lIns="91440" tIns="45720" rIns="91440" bIns="45720" rtlCol="0">
            <a:normAutofit/>
          </a:bodyPr>
          <a:lstStyle/>
          <a:p>
            <a:pPr algn="ctr">
              <a:lnSpc>
                <a:spcPct val="90000"/>
              </a:lnSpc>
              <a:spcAft>
                <a:spcPts val="600"/>
              </a:spcAft>
            </a:pPr>
            <a:r>
              <a:rPr lang="es-419" sz="2200" b="1" noProof="0"/>
              <a:t>Sugey, </a:t>
            </a:r>
          </a:p>
          <a:p>
            <a:pPr algn="ctr">
              <a:lnSpc>
                <a:spcPct val="90000"/>
              </a:lnSpc>
              <a:spcAft>
                <a:spcPts val="600"/>
              </a:spcAft>
            </a:pPr>
            <a:r>
              <a:rPr lang="es-419" sz="2200" b="1" noProof="0"/>
              <a:t>Emprendedora</a:t>
            </a:r>
          </a:p>
          <a:p>
            <a:pPr algn="ctr">
              <a:lnSpc>
                <a:spcPct val="90000"/>
              </a:lnSpc>
              <a:spcAft>
                <a:spcPts val="600"/>
              </a:spcAft>
            </a:pPr>
            <a:r>
              <a:rPr lang="es-419" sz="2200" b="1" noProof="0"/>
              <a:t>Madre en Unbound:</a:t>
            </a:r>
          </a:p>
          <a:p>
            <a:pPr algn="ctr">
              <a:lnSpc>
                <a:spcPct val="90000"/>
              </a:lnSpc>
              <a:spcAft>
                <a:spcPts val="600"/>
              </a:spcAft>
            </a:pPr>
            <a:r>
              <a:rPr lang="es-419" sz="2200" b="1" noProof="0"/>
              <a:t>Retiró a su hija del programa.</a:t>
            </a:r>
            <a:endParaRPr lang="es-419" sz="2200" noProof="0"/>
          </a:p>
        </p:txBody>
      </p:sp>
      <p:pic>
        <p:nvPicPr>
          <p:cNvPr id="6" name="Picture 5" descr="A person sitting at a desk in a nail salon&#10;&#10;AI-generated content may be incorrect.">
            <a:extLst>
              <a:ext uri="{FF2B5EF4-FFF2-40B4-BE49-F238E27FC236}">
                <a16:creationId xmlns:a16="http://schemas.microsoft.com/office/drawing/2014/main" id="{76B5E043-48EA-3655-A445-093E34349E34}"/>
              </a:ext>
            </a:extLst>
          </p:cNvPr>
          <p:cNvPicPr>
            <a:picLocks noChangeAspect="1"/>
          </p:cNvPicPr>
          <p:nvPr/>
        </p:nvPicPr>
        <p:blipFill>
          <a:blip r:embed="rId2">
            <a:extLst>
              <a:ext uri="{28A0092B-C50C-407E-A947-70E740481C1C}">
                <a14:useLocalDpi xmlns:a14="http://schemas.microsoft.com/office/drawing/2010/main" val="0"/>
              </a:ext>
            </a:extLst>
          </a:blip>
          <a:srcRect t="23535" r="-1" b="169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715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531C-7478-8932-629D-CC611B57AC60}"/>
            </a:ext>
          </a:extLst>
        </p:cNvPr>
        <p:cNvGrpSpPr/>
        <p:nvPr/>
      </p:nvGrpSpPr>
      <p:grpSpPr>
        <a:xfrm>
          <a:off x="0" y="0"/>
          <a:ext cx="0" cy="0"/>
          <a:chOff x="0" y="0"/>
          <a:chExt cx="0" cy="0"/>
        </a:xfrm>
      </p:grpSpPr>
      <p:pic>
        <p:nvPicPr>
          <p:cNvPr id="10" name="Picture 9" descr="A group of people standing in front of a yellow curtain&#10;&#10;AI-generated content may be incorrect.">
            <a:extLst>
              <a:ext uri="{FF2B5EF4-FFF2-40B4-BE49-F238E27FC236}">
                <a16:creationId xmlns:a16="http://schemas.microsoft.com/office/drawing/2014/main" id="{C1F93605-F5FB-2542-20AD-6BE011A7E572}"/>
              </a:ext>
            </a:extLst>
          </p:cNvPr>
          <p:cNvPicPr>
            <a:picLocks noChangeAspect="1"/>
          </p:cNvPicPr>
          <p:nvPr/>
        </p:nvPicPr>
        <p:blipFill>
          <a:blip r:embed="rId3">
            <a:extLst>
              <a:ext uri="{28A0092B-C50C-407E-A947-70E740481C1C}">
                <a14:useLocalDpi xmlns:a14="http://schemas.microsoft.com/office/drawing/2010/main" val="0"/>
              </a:ext>
            </a:extLst>
          </a:blip>
          <a:srcRect t="8695" b="37842"/>
          <a:stretch>
            <a:fillRect/>
          </a:stretch>
        </p:blipFill>
        <p:spPr>
          <a:xfrm>
            <a:off x="336869" y="735792"/>
            <a:ext cx="2993935" cy="2103675"/>
          </a:xfrm>
          <a:prstGeom prst="rect">
            <a:avLst/>
          </a:prstGeom>
        </p:spPr>
      </p:pic>
      <p:sp>
        <p:nvSpPr>
          <p:cNvPr id="3" name="TextBox 2">
            <a:extLst>
              <a:ext uri="{FF2B5EF4-FFF2-40B4-BE49-F238E27FC236}">
                <a16:creationId xmlns:a16="http://schemas.microsoft.com/office/drawing/2014/main" id="{EA094361-2393-6629-9A81-4955F4B1C9D6}"/>
              </a:ext>
            </a:extLst>
          </p:cNvPr>
          <p:cNvSpPr txBox="1"/>
          <p:nvPr/>
        </p:nvSpPr>
        <p:spPr>
          <a:xfrm>
            <a:off x="1904482" y="44996"/>
            <a:ext cx="8383036" cy="646331"/>
          </a:xfrm>
          <a:prstGeom prst="rect">
            <a:avLst/>
          </a:prstGeom>
          <a:noFill/>
        </p:spPr>
        <p:txBody>
          <a:bodyPr wrap="square" rtlCol="0">
            <a:spAutoFit/>
          </a:bodyPr>
          <a:lstStyle/>
          <a:p>
            <a:pPr algn="ctr"/>
            <a:r>
              <a:rPr lang="es-419" sz="3600" b="1" i="1" noProof="0"/>
              <a:t>Haciendo posible lo imposible</a:t>
            </a:r>
          </a:p>
        </p:txBody>
      </p:sp>
      <p:pic>
        <p:nvPicPr>
          <p:cNvPr id="16" name="Picture 15" descr="A group of women standing on a bridge&#10;&#10;AI-generated content may be incorrect.">
            <a:extLst>
              <a:ext uri="{FF2B5EF4-FFF2-40B4-BE49-F238E27FC236}">
                <a16:creationId xmlns:a16="http://schemas.microsoft.com/office/drawing/2014/main" id="{6D78B57F-9E10-7A9B-D19E-2D5D805F9D0A}"/>
              </a:ext>
            </a:extLst>
          </p:cNvPr>
          <p:cNvPicPr>
            <a:picLocks noChangeAspect="1"/>
          </p:cNvPicPr>
          <p:nvPr/>
        </p:nvPicPr>
        <p:blipFill>
          <a:blip r:embed="rId4">
            <a:extLst>
              <a:ext uri="{28A0092B-C50C-407E-A947-70E740481C1C}">
                <a14:useLocalDpi xmlns:a14="http://schemas.microsoft.com/office/drawing/2010/main" val="0"/>
              </a:ext>
            </a:extLst>
          </a:blip>
          <a:srcRect t="14288" r="9018"/>
          <a:stretch>
            <a:fillRect/>
          </a:stretch>
        </p:blipFill>
        <p:spPr>
          <a:xfrm>
            <a:off x="360870" y="2578003"/>
            <a:ext cx="2376958" cy="1679439"/>
          </a:xfrm>
          <a:prstGeom prst="rect">
            <a:avLst/>
          </a:prstGeom>
        </p:spPr>
      </p:pic>
      <p:pic>
        <p:nvPicPr>
          <p:cNvPr id="4" name="Picture 3" descr="A group of people standing in front of a house&#10;&#10;AI-generated content may be incorrect.">
            <a:extLst>
              <a:ext uri="{FF2B5EF4-FFF2-40B4-BE49-F238E27FC236}">
                <a16:creationId xmlns:a16="http://schemas.microsoft.com/office/drawing/2014/main" id="{9E57357D-C319-D4A4-29A4-1D0642BED344}"/>
              </a:ext>
            </a:extLst>
          </p:cNvPr>
          <p:cNvPicPr>
            <a:picLocks noChangeAspect="1"/>
          </p:cNvPicPr>
          <p:nvPr/>
        </p:nvPicPr>
        <p:blipFill>
          <a:blip r:embed="rId5">
            <a:extLst>
              <a:ext uri="{28A0092B-C50C-407E-A947-70E740481C1C}">
                <a14:useLocalDpi xmlns:a14="http://schemas.microsoft.com/office/drawing/2010/main" val="0"/>
              </a:ext>
            </a:extLst>
          </a:blip>
          <a:srcRect r="11072" b="9286"/>
          <a:stretch>
            <a:fillRect/>
          </a:stretch>
        </p:blipFill>
        <p:spPr>
          <a:xfrm>
            <a:off x="336869" y="4199306"/>
            <a:ext cx="3252728" cy="2488533"/>
          </a:xfrm>
          <a:prstGeom prst="rect">
            <a:avLst/>
          </a:prstGeom>
        </p:spPr>
      </p:pic>
      <p:pic>
        <p:nvPicPr>
          <p:cNvPr id="6" name="Picture 5" descr="A group of people posing for a photo&#10;&#10;AI-generated content may be incorrect.">
            <a:extLst>
              <a:ext uri="{FF2B5EF4-FFF2-40B4-BE49-F238E27FC236}">
                <a16:creationId xmlns:a16="http://schemas.microsoft.com/office/drawing/2014/main" id="{DB3C46B4-D8E1-D90C-5EC0-08CF5A418A4D}"/>
              </a:ext>
            </a:extLst>
          </p:cNvPr>
          <p:cNvPicPr>
            <a:picLocks noChangeAspect="1"/>
          </p:cNvPicPr>
          <p:nvPr/>
        </p:nvPicPr>
        <p:blipFill>
          <a:blip r:embed="rId6">
            <a:extLst>
              <a:ext uri="{28A0092B-C50C-407E-A947-70E740481C1C}">
                <a14:useLocalDpi xmlns:a14="http://schemas.microsoft.com/office/drawing/2010/main" val="0"/>
              </a:ext>
            </a:extLst>
          </a:blip>
          <a:srcRect l="12366" t="4107" r="16384" b="12679"/>
          <a:stretch>
            <a:fillRect/>
          </a:stretch>
        </p:blipFill>
        <p:spPr>
          <a:xfrm>
            <a:off x="8456390" y="4059894"/>
            <a:ext cx="3021311" cy="2646486"/>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2B7780FC-B5E8-E88E-899B-FF56A94C2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329" y="810494"/>
            <a:ext cx="3476061" cy="2522099"/>
          </a:xfrm>
          <a:prstGeom prst="rect">
            <a:avLst/>
          </a:prstGeom>
        </p:spPr>
      </p:pic>
      <p:pic>
        <p:nvPicPr>
          <p:cNvPr id="12" name="Picture 11" descr="A person in a sari holding a backpack and a microphone&#10;&#10;AI-generated content may be incorrect.">
            <a:extLst>
              <a:ext uri="{FF2B5EF4-FFF2-40B4-BE49-F238E27FC236}">
                <a16:creationId xmlns:a16="http://schemas.microsoft.com/office/drawing/2014/main" id="{0CDFB095-046A-434E-D97F-C8D02F88749E}"/>
              </a:ext>
            </a:extLst>
          </p:cNvPr>
          <p:cNvPicPr>
            <a:picLocks noChangeAspect="1"/>
          </p:cNvPicPr>
          <p:nvPr/>
        </p:nvPicPr>
        <p:blipFill>
          <a:blip r:embed="rId8">
            <a:extLst>
              <a:ext uri="{28A0092B-C50C-407E-A947-70E740481C1C}">
                <a14:useLocalDpi xmlns:a14="http://schemas.microsoft.com/office/drawing/2010/main" val="0"/>
              </a:ext>
            </a:extLst>
          </a:blip>
          <a:srcRect l="9913" t="14921" r="9913"/>
          <a:stretch>
            <a:fillRect/>
          </a:stretch>
        </p:blipFill>
        <p:spPr>
          <a:xfrm>
            <a:off x="3902178" y="807892"/>
            <a:ext cx="1925087" cy="2723817"/>
          </a:xfrm>
          <a:prstGeom prst="rect">
            <a:avLst/>
          </a:prstGeom>
        </p:spPr>
      </p:pic>
      <p:pic>
        <p:nvPicPr>
          <p:cNvPr id="14" name="Picture 13" descr="A group of people posing for a photo&#10;&#10;AI-generated content may be incorrect.">
            <a:extLst>
              <a:ext uri="{FF2B5EF4-FFF2-40B4-BE49-F238E27FC236}">
                <a16:creationId xmlns:a16="http://schemas.microsoft.com/office/drawing/2014/main" id="{E424B0E2-C5CF-BD89-5DB8-6757AD26E988}"/>
              </a:ext>
            </a:extLst>
          </p:cNvPr>
          <p:cNvPicPr>
            <a:picLocks noChangeAspect="1"/>
          </p:cNvPicPr>
          <p:nvPr/>
        </p:nvPicPr>
        <p:blipFill>
          <a:blip r:embed="rId9">
            <a:extLst>
              <a:ext uri="{28A0092B-C50C-407E-A947-70E740481C1C}">
                <a14:useLocalDpi xmlns:a14="http://schemas.microsoft.com/office/drawing/2010/main" val="0"/>
              </a:ext>
            </a:extLst>
          </a:blip>
          <a:srcRect t="21607" b="25536"/>
          <a:stretch>
            <a:fillRect/>
          </a:stretch>
        </p:blipFill>
        <p:spPr>
          <a:xfrm>
            <a:off x="3724081" y="4795156"/>
            <a:ext cx="4979592" cy="1974052"/>
          </a:xfrm>
          <a:prstGeom prst="rect">
            <a:avLst/>
          </a:prstGeom>
        </p:spPr>
      </p:pic>
      <p:pic>
        <p:nvPicPr>
          <p:cNvPr id="18" name="Picture 17" descr="A group of people standing on a path near a building&#10;&#10;AI-generated content may be incorrect.">
            <a:extLst>
              <a:ext uri="{FF2B5EF4-FFF2-40B4-BE49-F238E27FC236}">
                <a16:creationId xmlns:a16="http://schemas.microsoft.com/office/drawing/2014/main" id="{4FEBACBF-EAD8-38BF-617E-C0EFACC17360}"/>
              </a:ext>
            </a:extLst>
          </p:cNvPr>
          <p:cNvPicPr>
            <a:picLocks noChangeAspect="1"/>
          </p:cNvPicPr>
          <p:nvPr/>
        </p:nvPicPr>
        <p:blipFill>
          <a:blip r:embed="rId10">
            <a:extLst>
              <a:ext uri="{28A0092B-C50C-407E-A947-70E740481C1C}">
                <a14:useLocalDpi xmlns:a14="http://schemas.microsoft.com/office/drawing/2010/main" val="0"/>
              </a:ext>
            </a:extLst>
          </a:blip>
          <a:srcRect l="45765" r="25132"/>
          <a:stretch>
            <a:fillRect/>
          </a:stretch>
        </p:blipFill>
        <p:spPr>
          <a:xfrm>
            <a:off x="6818301" y="738930"/>
            <a:ext cx="1666204" cy="3429000"/>
          </a:xfrm>
          <a:prstGeom prst="rect">
            <a:avLst/>
          </a:prstGeom>
        </p:spPr>
      </p:pic>
      <p:pic>
        <p:nvPicPr>
          <p:cNvPr id="20" name="Picture 19" descr="A group of people standing outside&#10;&#10;AI-generated content may be incorrect.">
            <a:extLst>
              <a:ext uri="{FF2B5EF4-FFF2-40B4-BE49-F238E27FC236}">
                <a16:creationId xmlns:a16="http://schemas.microsoft.com/office/drawing/2014/main" id="{E62E458F-3A23-A037-4327-14390B366E2A}"/>
              </a:ext>
            </a:extLst>
          </p:cNvPr>
          <p:cNvPicPr>
            <a:picLocks noChangeAspect="1"/>
          </p:cNvPicPr>
          <p:nvPr/>
        </p:nvPicPr>
        <p:blipFill>
          <a:blip r:embed="rId11">
            <a:extLst>
              <a:ext uri="{28A0092B-C50C-407E-A947-70E740481C1C}">
                <a14:useLocalDpi xmlns:a14="http://schemas.microsoft.com/office/drawing/2010/main" val="0"/>
              </a:ext>
            </a:extLst>
          </a:blip>
          <a:srcRect l="3884" r="62128" b="8889"/>
          <a:stretch>
            <a:fillRect/>
          </a:stretch>
        </p:blipFill>
        <p:spPr>
          <a:xfrm flipH="1">
            <a:off x="10576659" y="2480622"/>
            <a:ext cx="1278472" cy="2314533"/>
          </a:xfrm>
          <a:prstGeom prst="rect">
            <a:avLst/>
          </a:prstGeom>
        </p:spPr>
      </p:pic>
      <p:pic>
        <p:nvPicPr>
          <p:cNvPr id="22" name="Picture 21" descr="A group of people sitting at a table with food&#10;&#10;AI-generated content may be incorrect.">
            <a:extLst>
              <a:ext uri="{FF2B5EF4-FFF2-40B4-BE49-F238E27FC236}">
                <a16:creationId xmlns:a16="http://schemas.microsoft.com/office/drawing/2014/main" id="{37D67A8F-37F9-BCC2-9C7A-7EA3CC7265F0}"/>
              </a:ext>
            </a:extLst>
          </p:cNvPr>
          <p:cNvPicPr>
            <a:picLocks noChangeAspect="1"/>
          </p:cNvPicPr>
          <p:nvPr/>
        </p:nvPicPr>
        <p:blipFill>
          <a:blip r:embed="rId12">
            <a:extLst>
              <a:ext uri="{28A0092B-C50C-407E-A947-70E740481C1C}">
                <a14:useLocalDpi xmlns:a14="http://schemas.microsoft.com/office/drawing/2010/main" val="0"/>
              </a:ext>
            </a:extLst>
          </a:blip>
          <a:srcRect l="4725" t="30131" r="13300" b="19869"/>
          <a:stretch>
            <a:fillRect/>
          </a:stretch>
        </p:blipFill>
        <p:spPr>
          <a:xfrm>
            <a:off x="2654049" y="2419049"/>
            <a:ext cx="1994464" cy="1466644"/>
          </a:xfrm>
          <a:prstGeom prst="rect">
            <a:avLst/>
          </a:prstGeom>
        </p:spPr>
      </p:pic>
      <p:pic>
        <p:nvPicPr>
          <p:cNvPr id="24" name="Picture 23" descr="A group of people sitting in chairs&#10;&#10;AI-generated content may be incorrect.">
            <a:extLst>
              <a:ext uri="{FF2B5EF4-FFF2-40B4-BE49-F238E27FC236}">
                <a16:creationId xmlns:a16="http://schemas.microsoft.com/office/drawing/2014/main" id="{2B89DACC-83DE-529C-F0BC-8D731123D0C8}"/>
              </a:ext>
            </a:extLst>
          </p:cNvPr>
          <p:cNvPicPr>
            <a:picLocks noChangeAspect="1"/>
          </p:cNvPicPr>
          <p:nvPr/>
        </p:nvPicPr>
        <p:blipFill>
          <a:blip r:embed="rId13">
            <a:extLst>
              <a:ext uri="{28A0092B-C50C-407E-A947-70E740481C1C}">
                <a14:useLocalDpi xmlns:a14="http://schemas.microsoft.com/office/drawing/2010/main" val="0"/>
              </a:ext>
            </a:extLst>
          </a:blip>
          <a:srcRect l="32098" t="4064" r="37427" b="10661"/>
          <a:stretch>
            <a:fillRect/>
          </a:stretch>
        </p:blipFill>
        <p:spPr>
          <a:xfrm flipH="1">
            <a:off x="9314762" y="2903991"/>
            <a:ext cx="1019683" cy="1601666"/>
          </a:xfrm>
          <a:prstGeom prst="rect">
            <a:avLst/>
          </a:prstGeom>
        </p:spPr>
      </p:pic>
      <p:pic>
        <p:nvPicPr>
          <p:cNvPr id="26" name="Picture 25" descr="A group of people posing for a photo&#10;&#10;AI-generated content may be incorrect.">
            <a:extLst>
              <a:ext uri="{FF2B5EF4-FFF2-40B4-BE49-F238E27FC236}">
                <a16:creationId xmlns:a16="http://schemas.microsoft.com/office/drawing/2014/main" id="{17E84741-11BB-68AE-7C38-30125897B3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8513" y="3217923"/>
            <a:ext cx="3203082" cy="1511454"/>
          </a:xfrm>
          <a:prstGeom prst="rect">
            <a:avLst/>
          </a:prstGeom>
        </p:spPr>
      </p:pic>
    </p:spTree>
    <p:extLst>
      <p:ext uri="{BB962C8B-B14F-4D97-AF65-F5344CB8AC3E}">
        <p14:creationId xmlns:p14="http://schemas.microsoft.com/office/powerpoint/2010/main" val="324024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A796-5263-1B43-1CDF-34ACC413FB4B}"/>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008CC047-9F41-F1E1-DE82-64E066B849F6}"/>
              </a:ext>
            </a:extLst>
          </p:cNvPr>
          <p:cNvSpPr/>
          <p:nvPr/>
        </p:nvSpPr>
        <p:spPr>
          <a:xfrm>
            <a:off x="1486053" y="1588494"/>
            <a:ext cx="2496313" cy="2308324"/>
          </a:xfrm>
          <a:prstGeom prst="ellipse">
            <a:avLst/>
          </a:prstGeom>
          <a:solidFill>
            <a:srgbClr val="F05A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a:ln>
                  <a:noFill/>
                </a:ln>
                <a:solidFill>
                  <a:prstClr val="black"/>
                </a:solidFill>
                <a:effectLst/>
                <a:uLnTx/>
                <a:uFillTx/>
                <a:latin typeface="Calibri"/>
                <a:ea typeface="+mn-ea"/>
                <a:cs typeface="+mn-cs"/>
              </a:rPr>
              <a:t>Convertir la Base</a:t>
            </a:r>
          </a:p>
        </p:txBody>
      </p:sp>
      <p:sp>
        <p:nvSpPr>
          <p:cNvPr id="7" name="Oval 6">
            <a:extLst>
              <a:ext uri="{FF2B5EF4-FFF2-40B4-BE49-F238E27FC236}">
                <a16:creationId xmlns:a16="http://schemas.microsoft.com/office/drawing/2014/main" id="{8B68D8DA-8792-3F51-1A2C-A4DA9032D6AE}"/>
              </a:ext>
            </a:extLst>
          </p:cNvPr>
          <p:cNvSpPr/>
          <p:nvPr/>
        </p:nvSpPr>
        <p:spPr>
          <a:xfrm>
            <a:off x="5580886" y="1588494"/>
            <a:ext cx="2496313" cy="2277547"/>
          </a:xfrm>
          <a:prstGeom prst="ellipse">
            <a:avLst/>
          </a:prstGeom>
          <a:solidFill>
            <a:srgbClr val="2AB0B7"/>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a:ln>
                  <a:noFill/>
                </a:ln>
                <a:solidFill>
                  <a:prstClr val="black"/>
                </a:solidFill>
                <a:effectLst/>
                <a:uLnTx/>
                <a:uFillTx/>
                <a:latin typeface="Calibri"/>
                <a:ea typeface="+mn-ea"/>
                <a:cs typeface="+mn-cs"/>
              </a:rPr>
              <a:t>Abraza la fe</a:t>
            </a:r>
          </a:p>
        </p:txBody>
      </p:sp>
      <p:sp>
        <p:nvSpPr>
          <p:cNvPr id="8" name="TextBox 7">
            <a:extLst>
              <a:ext uri="{FF2B5EF4-FFF2-40B4-BE49-F238E27FC236}">
                <a16:creationId xmlns:a16="http://schemas.microsoft.com/office/drawing/2014/main" id="{5B0A905C-869E-4C3A-B4BC-347C3B20F45B}"/>
              </a:ext>
            </a:extLst>
          </p:cNvPr>
          <p:cNvSpPr txBox="1"/>
          <p:nvPr/>
        </p:nvSpPr>
        <p:spPr>
          <a:xfrm>
            <a:off x="698582" y="4085300"/>
            <a:ext cx="4071256"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a:ln>
                  <a:noFill/>
                </a:ln>
                <a:solidFill>
                  <a:prstClr val="black"/>
                </a:solidFill>
                <a:effectLst/>
                <a:uLnTx/>
                <a:uFillTx/>
                <a:latin typeface="Calibri"/>
                <a:ea typeface="+mn-ea"/>
                <a:cs typeface="+mn-cs"/>
              </a:rPr>
              <a:t>Tenemos muchos miles de padrinos esperando ser activados para oportunidades de donaciones importantes.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16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a:ln>
                  <a:noFill/>
                </a:ln>
                <a:solidFill>
                  <a:prstClr val="black"/>
                </a:solidFill>
                <a:effectLst/>
                <a:uLnTx/>
                <a:uFillTx/>
                <a:latin typeface="Calibri"/>
                <a:ea typeface="+mn-ea"/>
                <a:cs typeface="+mn-cs"/>
              </a:rPr>
              <a:t>Lanzaremos la campaña Esperanza en Cada Paso, alineada con los objetivos de crecimiento de nuestro Plan Estratégico, para convertir a estos padrinos en donantes principales.</a:t>
            </a:r>
          </a:p>
        </p:txBody>
      </p:sp>
      <p:sp>
        <p:nvSpPr>
          <p:cNvPr id="9" name="Right Brace 8">
            <a:extLst>
              <a:ext uri="{FF2B5EF4-FFF2-40B4-BE49-F238E27FC236}">
                <a16:creationId xmlns:a16="http://schemas.microsoft.com/office/drawing/2014/main" id="{09045E27-86A7-BF27-8FA5-48FA08A2A470}"/>
              </a:ext>
            </a:extLst>
          </p:cNvPr>
          <p:cNvSpPr/>
          <p:nvPr/>
        </p:nvSpPr>
        <p:spPr>
          <a:xfrm>
            <a:off x="8977145" y="1118024"/>
            <a:ext cx="695218" cy="522430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7FB82F0-28A0-D64A-119E-DBC5D11C81C8}"/>
              </a:ext>
            </a:extLst>
          </p:cNvPr>
          <p:cNvSpPr txBox="1"/>
          <p:nvPr/>
        </p:nvSpPr>
        <p:spPr>
          <a:xfrm>
            <a:off x="5097896" y="4064781"/>
            <a:ext cx="3801438"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a:ln>
                  <a:noFill/>
                </a:ln>
                <a:solidFill>
                  <a:prstClr val="black"/>
                </a:solidFill>
                <a:effectLst/>
                <a:uLnTx/>
                <a:uFillTx/>
                <a:latin typeface="Calibri"/>
                <a:ea typeface="+mn-ea"/>
                <a:cs typeface="+mn-cs"/>
              </a:rPr>
              <a:t>Continuaremos invirtiendo en el crecimiento de las Campañas de Fin de Semana y ampliaremos nuestro alcance católico más allá de las bancas de la iglesia.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16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1600" b="0" i="0" u="none" strike="noStrike" kern="1200" cap="none" spc="0" normalizeH="0" baseline="0" noProof="0">
                <a:ln>
                  <a:noFill/>
                </a:ln>
                <a:solidFill>
                  <a:prstClr val="black"/>
                </a:solidFill>
                <a:effectLst/>
                <a:uLnTx/>
                <a:uFillTx/>
                <a:latin typeface="Calibri"/>
                <a:ea typeface="+mn-ea"/>
                <a:cs typeface="+mn-cs"/>
              </a:rPr>
              <a:t>Invertiremos los recursos necesarios para que nuestro canal interreligioso pueda despegar.</a:t>
            </a:r>
            <a:endParaRPr kumimoji="0" lang="es-419" sz="14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F8C951EE-3BF5-6360-835A-AFC8303546AD}"/>
              </a:ext>
            </a:extLst>
          </p:cNvPr>
          <p:cNvSpPr/>
          <p:nvPr/>
        </p:nvSpPr>
        <p:spPr>
          <a:xfrm>
            <a:off x="10048829" y="683953"/>
            <a:ext cx="1821096" cy="994012"/>
          </a:xfrm>
          <a:prstGeom prst="rect">
            <a:avLst/>
          </a:prstGeom>
          <a:solidFill>
            <a:srgbClr val="DDA85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000" b="1" i="0" u="none" strike="noStrike" kern="1200" cap="none" spc="0" normalizeH="0" baseline="0" noProof="0">
                <a:ln>
                  <a:noFill/>
                </a:ln>
                <a:solidFill>
                  <a:prstClr val="black"/>
                </a:solidFill>
                <a:effectLst/>
                <a:uLnTx/>
                <a:uFillTx/>
                <a:latin typeface="Calibri"/>
                <a:ea typeface="+mn-ea"/>
                <a:cs typeface="+mn-cs"/>
              </a:rPr>
              <a:t>Facilitadores del crecimiento</a:t>
            </a:r>
          </a:p>
        </p:txBody>
      </p:sp>
      <p:sp>
        <p:nvSpPr>
          <p:cNvPr id="16" name="TextBox 15">
            <a:extLst>
              <a:ext uri="{FF2B5EF4-FFF2-40B4-BE49-F238E27FC236}">
                <a16:creationId xmlns:a16="http://schemas.microsoft.com/office/drawing/2014/main" id="{99B1AE2F-F048-B617-F8D9-961951D760B0}"/>
              </a:ext>
            </a:extLst>
          </p:cNvPr>
          <p:cNvSpPr txBox="1"/>
          <p:nvPr/>
        </p:nvSpPr>
        <p:spPr>
          <a:xfrm>
            <a:off x="9771477" y="3331247"/>
            <a:ext cx="2375799" cy="15081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a:ln>
                  <a:noFill/>
                </a:ln>
                <a:solidFill>
                  <a:prstClr val="black"/>
                </a:solidFill>
                <a:effectLst/>
                <a:uLnTx/>
                <a:uFillTx/>
                <a:latin typeface="Calibri"/>
                <a:ea typeface="+mn-ea"/>
                <a:cs typeface="+mn-cs"/>
              </a:rPr>
              <a:t>Buscar la innovación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83EE47A-0EA3-5C61-83B3-020DE808849A}"/>
              </a:ext>
            </a:extLst>
          </p:cNvPr>
          <p:cNvSpPr txBox="1"/>
          <p:nvPr/>
        </p:nvSpPr>
        <p:spPr>
          <a:xfrm>
            <a:off x="10048829" y="1920895"/>
            <a:ext cx="165477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a:ln>
                  <a:noFill/>
                </a:ln>
                <a:solidFill>
                  <a:prstClr val="black"/>
                </a:solidFill>
                <a:effectLst/>
                <a:uLnTx/>
                <a:uFillTx/>
                <a:latin typeface="Calibri"/>
                <a:ea typeface="+mn-ea"/>
                <a:cs typeface="+mn-cs"/>
              </a:rPr>
              <a:t>Mostrar impacto</a:t>
            </a:r>
          </a:p>
        </p:txBody>
      </p:sp>
      <p:sp>
        <p:nvSpPr>
          <p:cNvPr id="5" name="TextBox 4">
            <a:extLst>
              <a:ext uri="{FF2B5EF4-FFF2-40B4-BE49-F238E27FC236}">
                <a16:creationId xmlns:a16="http://schemas.microsoft.com/office/drawing/2014/main" id="{B972B132-2B44-4CEB-0EDD-5484BCC12E01}"/>
              </a:ext>
            </a:extLst>
          </p:cNvPr>
          <p:cNvSpPr txBox="1"/>
          <p:nvPr/>
        </p:nvSpPr>
        <p:spPr>
          <a:xfrm>
            <a:off x="9672363" y="4756026"/>
            <a:ext cx="2413167" cy="16619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419" sz="2800" b="1" noProof="0">
                <a:solidFill>
                  <a:prstClr val="black"/>
                </a:solidFill>
                <a:latin typeface="Calibri"/>
              </a:rPr>
              <a:t>A</a:t>
            </a:r>
            <a:r>
              <a:rPr kumimoji="0" lang="es-419" sz="2800" b="1" i="0" u="none" strike="noStrike" kern="1200" cap="none" spc="0" normalizeH="0" baseline="0" noProof="0">
                <a:ln>
                  <a:noFill/>
                </a:ln>
                <a:solidFill>
                  <a:prstClr val="black"/>
                </a:solidFill>
                <a:effectLst/>
                <a:uLnTx/>
                <a:uFillTx/>
                <a:latin typeface="Calibri"/>
                <a:ea typeface="+mn-ea"/>
                <a:cs typeface="+mn-cs"/>
              </a:rPr>
              <a:t>dherirse a los valores fundamentales</a:t>
            </a:r>
            <a:endParaRPr kumimoji="0" lang="es-419"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EEC7601-A26C-D34B-37F5-58061740CA4C}"/>
              </a:ext>
            </a:extLst>
          </p:cNvPr>
          <p:cNvSpPr txBox="1"/>
          <p:nvPr/>
        </p:nvSpPr>
        <p:spPr>
          <a:xfrm>
            <a:off x="1063804" y="261239"/>
            <a:ext cx="8769420"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3600" b="1" i="0" u="none" strike="noStrike" kern="1200" cap="none" spc="0" normalizeH="0" baseline="0" noProof="0">
                <a:ln>
                  <a:noFill/>
                </a:ln>
                <a:solidFill>
                  <a:prstClr val="black"/>
                </a:solidFill>
                <a:effectLst/>
                <a:uLnTx/>
                <a:uFillTx/>
                <a:latin typeface="Calibri"/>
                <a:ea typeface="+mn-ea"/>
                <a:cs typeface="+mn-cs"/>
              </a:rPr>
              <a:t>Crecimiento contra todo pronóstico: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3200" i="0" u="none" strike="noStrike" kern="1200" cap="none" spc="0" normalizeH="0" baseline="0" noProof="0">
                <a:ln>
                  <a:noFill/>
                </a:ln>
                <a:solidFill>
                  <a:prstClr val="black"/>
                </a:solidFill>
                <a:effectLst/>
                <a:uLnTx/>
                <a:uFillTx/>
                <a:latin typeface="Calibri"/>
                <a:ea typeface="+mn-ea"/>
                <a:cs typeface="+mn-cs"/>
              </a:rPr>
              <a:t>Prioridades para 2026</a:t>
            </a:r>
          </a:p>
        </p:txBody>
      </p:sp>
    </p:spTree>
    <p:extLst>
      <p:ext uri="{BB962C8B-B14F-4D97-AF65-F5344CB8AC3E}">
        <p14:creationId xmlns:p14="http://schemas.microsoft.com/office/powerpoint/2010/main" val="392732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94E9-C16D-A7A2-61A1-51E0BA2BA8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FBB879-95B8-E337-C2E6-28860EE1F7A2}"/>
              </a:ext>
            </a:extLst>
          </p:cNvPr>
          <p:cNvSpPr txBox="1"/>
          <p:nvPr/>
        </p:nvSpPr>
        <p:spPr>
          <a:xfrm>
            <a:off x="6113621" y="532388"/>
            <a:ext cx="5708403"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s-419" sz="3600" b="1" noProof="0">
                <a:ea typeface="+mj-ea"/>
                <a:cs typeface="+mj-cs"/>
              </a:rPr>
              <a:t>¿Crecimiento contra todo pronóstico?</a:t>
            </a:r>
          </a:p>
        </p:txBody>
      </p:sp>
      <p:sp>
        <p:nvSpPr>
          <p:cNvPr id="3" name="Rectangle: Rounded Corners 2">
            <a:extLst>
              <a:ext uri="{FF2B5EF4-FFF2-40B4-BE49-F238E27FC236}">
                <a16:creationId xmlns:a16="http://schemas.microsoft.com/office/drawing/2014/main" id="{5A285594-CECF-BCBD-3704-33696BD3F305}"/>
              </a:ext>
            </a:extLst>
          </p:cNvPr>
          <p:cNvSpPr/>
          <p:nvPr/>
        </p:nvSpPr>
        <p:spPr>
          <a:xfrm>
            <a:off x="6115317" y="2743200"/>
            <a:ext cx="5247340" cy="214256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p>
            <a:r>
              <a:rPr lang="es-419" sz="2400" noProof="0">
                <a:solidFill>
                  <a:schemeClr val="tx1"/>
                </a:solidFill>
              </a:rPr>
              <a:t>“Que el mundo sea testigo de tu fuerza.</a:t>
            </a:r>
          </a:p>
          <a:p>
            <a:endParaRPr lang="es-419" sz="1600" noProof="0">
              <a:solidFill>
                <a:schemeClr val="tx1"/>
              </a:solidFill>
            </a:endParaRPr>
          </a:p>
          <a:p>
            <a:r>
              <a:rPr lang="es-419" sz="2400" noProof="0">
                <a:solidFill>
                  <a:schemeClr val="tx1"/>
                </a:solidFill>
              </a:rPr>
              <a:t>¡Sigue adelante, haz historia e inspira a las generaciones venideras!”</a:t>
            </a:r>
          </a:p>
          <a:p>
            <a:endParaRPr lang="es-419" sz="1500" b="1" noProof="0">
              <a:solidFill>
                <a:schemeClr val="tx1"/>
              </a:solidFill>
            </a:endParaRPr>
          </a:p>
          <a:p>
            <a:pPr>
              <a:lnSpc>
                <a:spcPct val="90000"/>
              </a:lnSpc>
              <a:spcAft>
                <a:spcPts val="600"/>
              </a:spcAft>
            </a:pPr>
            <a:r>
              <a:rPr lang="es-419" sz="2000" b="1" noProof="0">
                <a:solidFill>
                  <a:schemeClr val="tx1"/>
                </a:solidFill>
              </a:rPr>
              <a:t>		~</a:t>
            </a:r>
            <a:r>
              <a:rPr lang="es-419" sz="2000" b="1" noProof="0" err="1">
                <a:solidFill>
                  <a:schemeClr val="tx1"/>
                </a:solidFill>
              </a:rPr>
              <a:t>Jensala</a:t>
            </a:r>
            <a:endParaRPr lang="es-419" sz="2000" b="1" noProof="0">
              <a:solidFill>
                <a:schemeClr val="tx1"/>
              </a:solidFill>
            </a:endParaRPr>
          </a:p>
        </p:txBody>
      </p:sp>
      <p:sp>
        <p:nvSpPr>
          <p:cNvPr id="8" name="TextBox 7">
            <a:extLst>
              <a:ext uri="{FF2B5EF4-FFF2-40B4-BE49-F238E27FC236}">
                <a16:creationId xmlns:a16="http://schemas.microsoft.com/office/drawing/2014/main" id="{DC2A15CD-CBD4-BB40-4B81-9C22C3B6E610}"/>
              </a:ext>
            </a:extLst>
          </p:cNvPr>
          <p:cNvSpPr txBox="1"/>
          <p:nvPr/>
        </p:nvSpPr>
        <p:spPr>
          <a:xfrm>
            <a:off x="8238099" y="4093031"/>
            <a:ext cx="2599764" cy="1815882"/>
          </a:xfrm>
          <a:prstGeom prst="rect">
            <a:avLst/>
          </a:prstGeom>
          <a:noFill/>
        </p:spPr>
        <p:txBody>
          <a:bodyPr wrap="square" rtlCol="0">
            <a:spAutoFit/>
          </a:bodyPr>
          <a:lstStyle/>
          <a:p>
            <a:endParaRPr lang="es-419" sz="2800" b="1" noProof="0"/>
          </a:p>
          <a:p>
            <a:endParaRPr lang="es-419" sz="2800" b="1" noProof="0"/>
          </a:p>
          <a:p>
            <a:pPr algn="ctr"/>
            <a:endParaRPr lang="es-419" sz="2800" b="1" noProof="0"/>
          </a:p>
          <a:p>
            <a:pPr algn="ctr"/>
            <a:r>
              <a:rPr lang="es-419" sz="2800" b="1" noProof="0"/>
              <a:t>¡GRACIAS!</a:t>
            </a:r>
            <a:endParaRPr lang="es-419" noProof="0"/>
          </a:p>
        </p:txBody>
      </p:sp>
      <p:pic>
        <p:nvPicPr>
          <p:cNvPr id="10" name="Picture 9" descr="A card with a picture of a person&#10;&#10;AI-generated content may be incorrect.">
            <a:extLst>
              <a:ext uri="{FF2B5EF4-FFF2-40B4-BE49-F238E27FC236}">
                <a16:creationId xmlns:a16="http://schemas.microsoft.com/office/drawing/2014/main" id="{C8A76D56-F8B7-21C9-5D45-DB14012076C5}"/>
              </a:ext>
            </a:extLst>
          </p:cNvPr>
          <p:cNvPicPr>
            <a:picLocks noChangeAspect="1"/>
          </p:cNvPicPr>
          <p:nvPr/>
        </p:nvPicPr>
        <p:blipFill>
          <a:blip r:embed="rId2">
            <a:extLst>
              <a:ext uri="{28A0092B-C50C-407E-A947-70E740481C1C}">
                <a14:useLocalDpi xmlns:a14="http://schemas.microsoft.com/office/drawing/2010/main" val="0"/>
              </a:ext>
            </a:extLst>
          </a:blip>
          <a:srcRect l="4858" t="5916" r="7165" b="9281"/>
          <a:stretch>
            <a:fillRect/>
          </a:stretch>
        </p:blipFill>
        <p:spPr>
          <a:xfrm>
            <a:off x="369976" y="186960"/>
            <a:ext cx="5247340" cy="6477923"/>
          </a:xfrm>
          <a:prstGeom prst="rect">
            <a:avLst/>
          </a:prstGeom>
        </p:spPr>
      </p:pic>
      <p:sp>
        <p:nvSpPr>
          <p:cNvPr id="4" name="TextBox 3">
            <a:extLst>
              <a:ext uri="{FF2B5EF4-FFF2-40B4-BE49-F238E27FC236}">
                <a16:creationId xmlns:a16="http://schemas.microsoft.com/office/drawing/2014/main" id="{D9EC49A3-C354-3560-B3A9-7AAF9CF3B990}"/>
              </a:ext>
            </a:extLst>
          </p:cNvPr>
          <p:cNvSpPr txBox="1"/>
          <p:nvPr/>
        </p:nvSpPr>
        <p:spPr>
          <a:xfrm>
            <a:off x="533523" y="532388"/>
            <a:ext cx="5083793" cy="2554545"/>
          </a:xfrm>
          <a:prstGeom prst="rect">
            <a:avLst/>
          </a:prstGeom>
          <a:solidFill>
            <a:srgbClr val="CEBCA4"/>
          </a:solidFill>
          <a:effectLst>
            <a:softEdge rad="0"/>
          </a:effectLst>
        </p:spPr>
        <p:txBody>
          <a:bodyPr wrap="square" rtlCol="0">
            <a:spAutoFit/>
          </a:bodyPr>
          <a:lstStyle/>
          <a:p>
            <a:r>
              <a:rPr lang="es-419" sz="2000" noProof="0">
                <a:latin typeface="Aparajita" panose="020B0502040204020203" pitchFamily="18" charset="0"/>
                <a:cs typeface="Aparajita" panose="020B0502040204020203" pitchFamily="18" charset="0"/>
              </a:rPr>
              <a:t>Oh, Señora... ¡ven... creémoslo!</a:t>
            </a:r>
          </a:p>
          <a:p>
            <a:endParaRPr lang="es-419" sz="2000" noProof="0">
              <a:latin typeface="Aparajita" panose="020B0502040204020203" pitchFamily="18" charset="0"/>
              <a:cs typeface="Aparajita" panose="020B0502040204020203" pitchFamily="18" charset="0"/>
            </a:endParaRPr>
          </a:p>
          <a:p>
            <a:r>
              <a:rPr lang="es-419" sz="2000" noProof="0">
                <a:latin typeface="Aparajita" panose="020B0502040204020203" pitchFamily="18" charset="0"/>
                <a:cs typeface="Aparajita" panose="020B0502040204020203" pitchFamily="18" charset="0"/>
              </a:rPr>
              <a:t>Aunque no nos une la sangre, nos conecta un propósito. Estoy a tu lado, ofreciéndote mis hombros para elevarte, para moldear tu historia, para construir tu legado.</a:t>
            </a:r>
          </a:p>
          <a:p>
            <a:endParaRPr lang="es-419" sz="2000" noProof="0">
              <a:latin typeface="Aparajita" panose="020B0502040204020203" pitchFamily="18" charset="0"/>
              <a:cs typeface="Aparajita" panose="020B0502040204020203" pitchFamily="18" charset="0"/>
            </a:endParaRPr>
          </a:p>
          <a:p>
            <a:r>
              <a:rPr lang="es-419" sz="2000" noProof="0">
                <a:latin typeface="Aparajita" panose="020B0502040204020203" pitchFamily="18" charset="0"/>
                <a:cs typeface="Aparajita" panose="020B0502040204020203" pitchFamily="18" charset="0"/>
              </a:rPr>
              <a:t>Que el mundo sea testigo de tu fuerza. ¡Adelante, crea historia e inspira a las generaciones venideras!</a:t>
            </a:r>
          </a:p>
        </p:txBody>
      </p:sp>
    </p:spTree>
    <p:extLst>
      <p:ext uri="{BB962C8B-B14F-4D97-AF65-F5344CB8AC3E}">
        <p14:creationId xmlns:p14="http://schemas.microsoft.com/office/powerpoint/2010/main" val="203230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336675FA-543C-874D-5DDB-E032F725F71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21824EE-B591-7ADF-DFE4-B606CDFCC90A}"/>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6429F843-AC17-326E-A072-CF750B696E69}"/>
              </a:ext>
            </a:extLst>
          </p:cNvPr>
          <p:cNvSpPr txBox="1"/>
          <p:nvPr/>
        </p:nvSpPr>
        <p:spPr>
          <a:xfrm>
            <a:off x="2925902" y="4169749"/>
            <a:ext cx="9144000" cy="1877437"/>
          </a:xfrm>
          <a:prstGeom prst="rect">
            <a:avLst/>
          </a:prstGeom>
          <a:noFill/>
        </p:spPr>
        <p:txBody>
          <a:bodyPr wrap="square" lIns="91440" tIns="45720" rIns="91440" bIns="45720" rtlCol="0" anchor="t">
            <a:spAutoFit/>
          </a:bodyPr>
          <a:lstStyle/>
          <a:p>
            <a:r>
              <a:rPr lang="es-419" sz="4400" b="1" noProof="0">
                <a:solidFill>
                  <a:schemeClr val="bg1"/>
                </a:solidFill>
                <a:latin typeface="Century Gothic" panose="020B0502020202020204" pitchFamily="34" charset="0"/>
              </a:rPr>
              <a:t>Avances en el crecimiento estratégico </a:t>
            </a:r>
          </a:p>
          <a:p>
            <a:r>
              <a:rPr lang="es-419" sz="2400" noProof="0">
                <a:solidFill>
                  <a:schemeClr val="bg1"/>
                </a:solidFill>
                <a:latin typeface="Aptos Serif" panose="02020604070405020304" pitchFamily="18" charset="0"/>
                <a:cs typeface="Aptos Serif" panose="02020604070405020304" pitchFamily="18" charset="0"/>
              </a:rPr>
              <a:t>Deborah Johns, directora ejecutiva de crecimiento</a:t>
            </a:r>
          </a:p>
        </p:txBody>
      </p:sp>
      <p:sp>
        <p:nvSpPr>
          <p:cNvPr id="3" name="Rectangle 2">
            <a:extLst>
              <a:ext uri="{FF2B5EF4-FFF2-40B4-BE49-F238E27FC236}">
                <a16:creationId xmlns:a16="http://schemas.microsoft.com/office/drawing/2014/main" id="{58063E56-77D7-007F-73C5-12D32FEC6FB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CA84DB57-C9FA-3150-E045-6893F32C7F4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69F45CCE-6D9A-A056-E507-1FC4D19E64F7}"/>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3F93713A-33C0-1803-F1BE-A8C06CFEAAF5}"/>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EA587E9C-1A36-EABD-0C8B-D6C0D1F9074E}"/>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AD6D1F81-BCEE-F35F-4E3E-CDB3B3ECCC5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1" name="Picture 10">
            <a:extLst>
              <a:ext uri="{FF2B5EF4-FFF2-40B4-BE49-F238E27FC236}">
                <a16:creationId xmlns:a16="http://schemas.microsoft.com/office/drawing/2014/main" id="{5E059ECA-DB01-FF97-D1E0-B4BA9B54043B}"/>
              </a:ext>
            </a:extLst>
          </p:cNvPr>
          <p:cNvPicPr>
            <a:picLocks noChangeAspect="1"/>
          </p:cNvPicPr>
          <p:nvPr/>
        </p:nvPicPr>
        <p:blipFill rotWithShape="1">
          <a:blip r:embed="rId4"/>
          <a:srcRect l="5246" t="5262" r="5246" b="5230"/>
          <a:stretch>
            <a:fillRect/>
          </a:stretch>
        </p:blipFill>
        <p:spPr>
          <a:xfrm>
            <a:off x="4693698" y="1005509"/>
            <a:ext cx="2926080" cy="2926080"/>
          </a:xfrm>
          <a:prstGeom prst="rect">
            <a:avLst/>
          </a:prstGeom>
          <a:effectLst>
            <a:outerShdw blurRad="50800" dist="38100" dir="2700000" sx="102000" sy="102000" algn="tl" rotWithShape="0">
              <a:prstClr val="black">
                <a:alpha val="26000"/>
              </a:prstClr>
            </a:outerShdw>
          </a:effectLst>
        </p:spPr>
      </p:pic>
    </p:spTree>
    <p:extLst>
      <p:ext uri="{BB962C8B-B14F-4D97-AF65-F5344CB8AC3E}">
        <p14:creationId xmlns:p14="http://schemas.microsoft.com/office/powerpoint/2010/main" val="3331952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605F-D339-D655-49F1-5B29CBF691A5}"/>
              </a:ext>
            </a:extLst>
          </p:cNvPr>
          <p:cNvSpPr txBox="1"/>
          <p:nvPr/>
        </p:nvSpPr>
        <p:spPr>
          <a:xfrm>
            <a:off x="838200" y="365127"/>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s-419" sz="4400" noProof="0">
                <a:latin typeface="+mj-lt"/>
                <a:ea typeface="+mj-ea"/>
                <a:cs typeface="+mj-cs"/>
              </a:rPr>
              <a:t>YOY</a:t>
            </a:r>
            <a:r>
              <a:rPr lang="es-419" sz="4400" kern="1200" noProof="0">
                <a:latin typeface="+mj-lt"/>
                <a:ea typeface="+mj-ea"/>
                <a:cs typeface="+mj-cs"/>
              </a:rPr>
              <a:t> </a:t>
            </a:r>
            <a:r>
              <a:rPr lang="es-419" sz="4400" noProof="0">
                <a:latin typeface="+mj-lt"/>
                <a:ea typeface="+mj-ea"/>
                <a:cs typeface="+mj-cs"/>
              </a:rPr>
              <a:t>Adquisición de padrinos </a:t>
            </a:r>
          </a:p>
        </p:txBody>
      </p:sp>
      <p:sp>
        <p:nvSpPr>
          <p:cNvPr id="11" name="Content Placeholder 3">
            <a:extLst>
              <a:ext uri="{FF2B5EF4-FFF2-40B4-BE49-F238E27FC236}">
                <a16:creationId xmlns:a16="http://schemas.microsoft.com/office/drawing/2014/main" id="{C53F17FD-587B-DE50-2B28-9626FC968B8C}"/>
              </a:ext>
            </a:extLst>
          </p:cNvPr>
          <p:cNvSpPr>
            <a:spLocks noGrp="1"/>
          </p:cNvSpPr>
          <p:nvPr>
            <p:ph sz="half" idx="2"/>
          </p:nvPr>
        </p:nvSpPr>
        <p:spPr>
          <a:xfrm>
            <a:off x="6169812" y="1690690"/>
            <a:ext cx="5181600" cy="4351338"/>
          </a:xfrm>
        </p:spPr>
        <p:txBody>
          <a:bodyPr vert="horz" lIns="91440" tIns="45720" rIns="91440" bIns="45720" rtlCol="0" anchor="t">
            <a:noAutofit/>
          </a:bodyPr>
          <a:lstStyle/>
          <a:p>
            <a:r>
              <a:rPr lang="es-419" sz="2400" noProof="0">
                <a:ea typeface="Calibri"/>
                <a:cs typeface="Calibri"/>
              </a:rPr>
              <a:t>La mayoría de los canales de adquisición han crecido año tras año, siendo las campañas en iglesias las que han generado el mayor crecimiento.</a:t>
            </a:r>
          </a:p>
          <a:p>
            <a:r>
              <a:rPr lang="es-419" sz="2400" noProof="0">
                <a:ea typeface="Calibri"/>
                <a:cs typeface="Calibri"/>
              </a:rPr>
              <a:t>¡El piloto de </a:t>
            </a:r>
            <a:r>
              <a:rPr lang="es-419" sz="2400" noProof="0" err="1">
                <a:ea typeface="Calibri"/>
                <a:cs typeface="Calibri"/>
              </a:rPr>
              <a:t>canvassing</a:t>
            </a:r>
            <a:r>
              <a:rPr lang="es-419" sz="2400" noProof="0">
                <a:ea typeface="Calibri"/>
                <a:cs typeface="Calibri"/>
              </a:rPr>
              <a:t> o campañas de captación fue exitoso! Continuará en 2026.</a:t>
            </a:r>
          </a:p>
          <a:p>
            <a:r>
              <a:rPr lang="es-419" sz="2400" noProof="0">
                <a:ea typeface="Calibri"/>
                <a:cs typeface="Calibri"/>
              </a:rPr>
              <a:t>La base existente sigue disminuyendo.</a:t>
            </a:r>
          </a:p>
          <a:p>
            <a:r>
              <a:rPr lang="es-419" sz="2400" noProof="0">
                <a:ea typeface="Calibri"/>
                <a:cs typeface="Calibri"/>
              </a:rPr>
              <a:t>El canal escolar pilotó asociaciones con escuelas públicas y </a:t>
            </a:r>
            <a:r>
              <a:rPr lang="es-419" sz="2400" noProof="0" err="1">
                <a:ea typeface="Calibri"/>
                <a:cs typeface="Calibri"/>
              </a:rPr>
              <a:t>charter</a:t>
            </a:r>
            <a:r>
              <a:rPr lang="es-419" sz="2400" noProof="0">
                <a:ea typeface="Calibri"/>
                <a:cs typeface="Calibri"/>
              </a:rPr>
              <a:t>, lo que ralentizó la adquisición, pero está abriendo un nuevo canal.</a:t>
            </a:r>
          </a:p>
        </p:txBody>
      </p:sp>
      <p:graphicFrame>
        <p:nvGraphicFramePr>
          <p:cNvPr id="6" name="Table 5">
            <a:extLst>
              <a:ext uri="{FF2B5EF4-FFF2-40B4-BE49-F238E27FC236}">
                <a16:creationId xmlns:a16="http://schemas.microsoft.com/office/drawing/2014/main" id="{62A34A96-1B0E-CCFB-B458-1DDBACE273D0}"/>
              </a:ext>
            </a:extLst>
          </p:cNvPr>
          <p:cNvGraphicFramePr>
            <a:graphicFrameLocks noGrp="1"/>
          </p:cNvGraphicFramePr>
          <p:nvPr>
            <p:extLst>
              <p:ext uri="{D42A27DB-BD31-4B8C-83A1-F6EECF244321}">
                <p14:modId xmlns:p14="http://schemas.microsoft.com/office/powerpoint/2010/main" val="551412229"/>
              </p:ext>
            </p:extLst>
          </p:nvPr>
        </p:nvGraphicFramePr>
        <p:xfrm>
          <a:off x="733425" y="1866900"/>
          <a:ext cx="5288765" cy="4398107"/>
        </p:xfrm>
        <a:graphic>
          <a:graphicData uri="http://schemas.openxmlformats.org/drawingml/2006/table">
            <a:tbl>
              <a:tblPr firstRow="1" bandRow="1">
                <a:tableStyleId>{5C22544A-7EE6-4342-B048-85BDC9FD1C3A}</a:tableStyleId>
              </a:tblPr>
              <a:tblGrid>
                <a:gridCol w="2377524">
                  <a:extLst>
                    <a:ext uri="{9D8B030D-6E8A-4147-A177-3AD203B41FA5}">
                      <a16:colId xmlns:a16="http://schemas.microsoft.com/office/drawing/2014/main" val="2958860205"/>
                    </a:ext>
                  </a:extLst>
                </a:gridCol>
                <a:gridCol w="906574">
                  <a:extLst>
                    <a:ext uri="{9D8B030D-6E8A-4147-A177-3AD203B41FA5}">
                      <a16:colId xmlns:a16="http://schemas.microsoft.com/office/drawing/2014/main" val="1202701807"/>
                    </a:ext>
                  </a:extLst>
                </a:gridCol>
                <a:gridCol w="920173">
                  <a:extLst>
                    <a:ext uri="{9D8B030D-6E8A-4147-A177-3AD203B41FA5}">
                      <a16:colId xmlns:a16="http://schemas.microsoft.com/office/drawing/2014/main" val="3539978606"/>
                    </a:ext>
                  </a:extLst>
                </a:gridCol>
                <a:gridCol w="1084494">
                  <a:extLst>
                    <a:ext uri="{9D8B030D-6E8A-4147-A177-3AD203B41FA5}">
                      <a16:colId xmlns:a16="http://schemas.microsoft.com/office/drawing/2014/main" val="3842186019"/>
                    </a:ext>
                  </a:extLst>
                </a:gridCol>
              </a:tblGrid>
              <a:tr h="466258">
                <a:tc>
                  <a:txBody>
                    <a:bodyPr/>
                    <a:lstStyle/>
                    <a:p>
                      <a:pPr algn="ctr" fontAlgn="b">
                        <a:buNone/>
                      </a:pPr>
                      <a:r>
                        <a:rPr lang="es-419" sz="1900" b="1" noProof="0">
                          <a:effectLst/>
                          <a:latin typeface="Aptos Narrow"/>
                        </a:rPr>
                        <a:t>Canal</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2024</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2025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Diferencia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extLst>
                  <a:ext uri="{0D108BD9-81ED-4DB2-BD59-A6C34878D82A}">
                    <a16:rowId xmlns:a16="http://schemas.microsoft.com/office/drawing/2014/main" val="1992579115"/>
                  </a:ext>
                </a:extLst>
              </a:tr>
              <a:tr h="466258">
                <a:tc>
                  <a:txBody>
                    <a:bodyPr/>
                    <a:lstStyle/>
                    <a:p>
                      <a:pPr fontAlgn="b">
                        <a:buNone/>
                      </a:pPr>
                      <a:r>
                        <a:rPr lang="es-419" sz="1900" b="1" noProof="0">
                          <a:effectLst/>
                          <a:latin typeface="Aptos Narrow"/>
                        </a:rPr>
                        <a:t>Iglesia </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4,845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7,303</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2,458</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6713790"/>
                  </a:ext>
                </a:extLst>
              </a:tr>
              <a:tr h="466258">
                <a:tc>
                  <a:txBody>
                    <a:bodyPr/>
                    <a:lstStyle/>
                    <a:p>
                      <a:pPr fontAlgn="b">
                        <a:buNone/>
                      </a:pPr>
                      <a:r>
                        <a:rPr lang="es-419" sz="1900" b="1" noProof="0">
                          <a:effectLst/>
                          <a:latin typeface="Aptos Narrow"/>
                        </a:rPr>
                        <a:t>Adquisición general</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1,623</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2,046</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423</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3157670"/>
                  </a:ext>
                </a:extLst>
              </a:tr>
              <a:tr h="466258">
                <a:tc>
                  <a:txBody>
                    <a:bodyPr/>
                    <a:lstStyle/>
                    <a:p>
                      <a:pPr fontAlgn="b">
                        <a:buNone/>
                      </a:pPr>
                      <a:r>
                        <a:rPr lang="es-419" sz="1900" b="1" noProof="0">
                          <a:effectLst/>
                          <a:latin typeface="Aptos Narrow"/>
                        </a:rPr>
                        <a:t>Canvassing</a:t>
                      </a:r>
                      <a:br>
                        <a:rPr lang="es-419" sz="1900" b="1" noProof="0">
                          <a:effectLst/>
                          <a:latin typeface="Aptos Narrow"/>
                        </a:rPr>
                      </a:br>
                      <a:r>
                        <a:rPr lang="es-419" sz="1400" b="1" noProof="0">
                          <a:effectLst/>
                          <a:latin typeface="Aptos Narrow"/>
                        </a:rPr>
                        <a:t>(Campañas de captación)</a:t>
                      </a:r>
                      <a:endParaRPr lang="es-419" sz="1900" b="1" noProof="0">
                        <a:effectLst/>
                        <a:latin typeface="Aptos Narrow"/>
                      </a:endParaRP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1,251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1,251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0302526"/>
                  </a:ext>
                </a:extLst>
              </a:tr>
              <a:tr h="466258">
                <a:tc>
                  <a:txBody>
                    <a:bodyPr/>
                    <a:lstStyle/>
                    <a:p>
                      <a:pPr fontAlgn="b">
                        <a:buNone/>
                      </a:pPr>
                      <a:r>
                        <a:rPr lang="es-419" sz="1900" b="1" noProof="0">
                          <a:effectLst/>
                          <a:latin typeface="Aptos Narrow"/>
                        </a:rPr>
                        <a:t>Base existente / orgánica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828</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624</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b="1" noProof="0">
                          <a:solidFill>
                            <a:srgbClr val="FF0000"/>
                          </a:solidFill>
                          <a:effectLst/>
                          <a:latin typeface="Aptos Narrow"/>
                        </a:rPr>
                        <a:t>-204</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018855"/>
                  </a:ext>
                </a:extLst>
              </a:tr>
              <a:tr h="797179">
                <a:tc>
                  <a:txBody>
                    <a:bodyPr/>
                    <a:lstStyle/>
                    <a:p>
                      <a:pPr fontAlgn="b">
                        <a:buNone/>
                      </a:pPr>
                      <a:r>
                        <a:rPr lang="es-419" sz="1900" b="1" noProof="0">
                          <a:effectLst/>
                          <a:latin typeface="Aptos Narrow"/>
                        </a:rPr>
                        <a:t>Ecuménico/Colectivo de Embajadores</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61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61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6931822"/>
                  </a:ext>
                </a:extLst>
              </a:tr>
              <a:tr h="466258">
                <a:tc>
                  <a:txBody>
                    <a:bodyPr/>
                    <a:lstStyle/>
                    <a:p>
                      <a:pPr fontAlgn="b">
                        <a:buNone/>
                      </a:pPr>
                      <a:r>
                        <a:rPr lang="es-419" sz="1900" b="1" noProof="0">
                          <a:effectLst/>
                          <a:latin typeface="Aptos Narrow"/>
                        </a:rPr>
                        <a:t>Escuela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245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b="1" noProof="0">
                          <a:solidFill>
                            <a:srgbClr val="FF0000"/>
                          </a:solidFill>
                          <a:effectLst/>
                          <a:latin typeface="Aptos Narrow"/>
                        </a:rPr>
                        <a:t>-230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891095"/>
                  </a:ext>
                </a:extLst>
              </a:tr>
              <a:tr h="466258">
                <a:tc>
                  <a:txBody>
                    <a:bodyPr/>
                    <a:lstStyle/>
                    <a:p>
                      <a:pPr algn="ctr" fontAlgn="b">
                        <a:buNone/>
                      </a:pPr>
                      <a:r>
                        <a:rPr lang="es-419" sz="1900" b="1" noProof="0">
                          <a:effectLst/>
                          <a:latin typeface="Aptos Narrow"/>
                        </a:rPr>
                        <a:t>TOTAL</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noProof="0">
                          <a:effectLst/>
                          <a:latin typeface="Aptos Narrow"/>
                        </a:rPr>
                        <a:t>7,541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noProof="0">
                          <a:effectLst/>
                          <a:latin typeface="Aptos Narrow"/>
                        </a:rPr>
                        <a:t>11,300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noProof="0">
                          <a:solidFill>
                            <a:srgbClr val="3C7D22"/>
                          </a:solidFill>
                          <a:effectLst/>
                          <a:latin typeface="Aptos Narrow"/>
                        </a:rPr>
                        <a:t>3,759</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3930517"/>
                  </a:ext>
                </a:extLst>
              </a:tr>
            </a:tbl>
          </a:graphicData>
        </a:graphic>
      </p:graphicFrame>
    </p:spTree>
    <p:extLst>
      <p:ext uri="{BB962C8B-B14F-4D97-AF65-F5344CB8AC3E}">
        <p14:creationId xmlns:p14="http://schemas.microsoft.com/office/powerpoint/2010/main" val="3407975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9FD0D2-55D2-3E3C-3C83-A6C26D2A2580}"/>
              </a:ext>
            </a:extLst>
          </p:cNvPr>
          <p:cNvGraphicFramePr>
            <a:graphicFrameLocks noGrp="1"/>
          </p:cNvGraphicFramePr>
          <p:nvPr>
            <p:extLst>
              <p:ext uri="{D42A27DB-BD31-4B8C-83A1-F6EECF244321}">
                <p14:modId xmlns:p14="http://schemas.microsoft.com/office/powerpoint/2010/main" val="1712573206"/>
              </p:ext>
            </p:extLst>
          </p:nvPr>
        </p:nvGraphicFramePr>
        <p:xfrm>
          <a:off x="672502" y="1473786"/>
          <a:ext cx="6110995" cy="4884052"/>
        </p:xfrm>
        <a:graphic>
          <a:graphicData uri="http://schemas.openxmlformats.org/drawingml/2006/table">
            <a:tbl>
              <a:tblPr firstRow="1" bandRow="1">
                <a:tableStyleId>{5C22544A-7EE6-4342-B048-85BDC9FD1C3A}</a:tableStyleId>
              </a:tblPr>
              <a:tblGrid>
                <a:gridCol w="2747152">
                  <a:extLst>
                    <a:ext uri="{9D8B030D-6E8A-4147-A177-3AD203B41FA5}">
                      <a16:colId xmlns:a16="http://schemas.microsoft.com/office/drawing/2014/main" val="2958860205"/>
                    </a:ext>
                  </a:extLst>
                </a:gridCol>
                <a:gridCol w="1047516">
                  <a:extLst>
                    <a:ext uri="{9D8B030D-6E8A-4147-A177-3AD203B41FA5}">
                      <a16:colId xmlns:a16="http://schemas.microsoft.com/office/drawing/2014/main" val="1202701807"/>
                    </a:ext>
                  </a:extLst>
                </a:gridCol>
                <a:gridCol w="1063230">
                  <a:extLst>
                    <a:ext uri="{9D8B030D-6E8A-4147-A177-3AD203B41FA5}">
                      <a16:colId xmlns:a16="http://schemas.microsoft.com/office/drawing/2014/main" val="3539978606"/>
                    </a:ext>
                  </a:extLst>
                </a:gridCol>
                <a:gridCol w="1253097">
                  <a:extLst>
                    <a:ext uri="{9D8B030D-6E8A-4147-A177-3AD203B41FA5}">
                      <a16:colId xmlns:a16="http://schemas.microsoft.com/office/drawing/2014/main" val="3842186019"/>
                    </a:ext>
                  </a:extLst>
                </a:gridCol>
              </a:tblGrid>
              <a:tr h="530387">
                <a:tc>
                  <a:txBody>
                    <a:bodyPr/>
                    <a:lstStyle/>
                    <a:p>
                      <a:pPr algn="ctr" fontAlgn="b">
                        <a:buNone/>
                      </a:pPr>
                      <a:r>
                        <a:rPr lang="es-419" sz="1900" b="1" noProof="0">
                          <a:effectLst/>
                          <a:latin typeface="Aptos Narrow"/>
                        </a:rPr>
                        <a:t>Channel</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Adjusted Target</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Actual through Aug.</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tc>
                  <a:txBody>
                    <a:bodyPr/>
                    <a:lstStyle/>
                    <a:p>
                      <a:pPr algn="ctr" fontAlgn="b">
                        <a:buNone/>
                      </a:pPr>
                      <a:r>
                        <a:rPr lang="es-419" sz="1900" b="1" noProof="0">
                          <a:effectLst/>
                          <a:latin typeface="Aptos Narrow"/>
                        </a:rPr>
                        <a:t>Remaining </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AB0B7"/>
                    </a:solidFill>
                  </a:tcPr>
                </a:tc>
                <a:extLst>
                  <a:ext uri="{0D108BD9-81ED-4DB2-BD59-A6C34878D82A}">
                    <a16:rowId xmlns:a16="http://schemas.microsoft.com/office/drawing/2014/main" val="1992579115"/>
                  </a:ext>
                </a:extLst>
              </a:tr>
              <a:tr h="530387">
                <a:tc>
                  <a:txBody>
                    <a:bodyPr/>
                    <a:lstStyle/>
                    <a:p>
                      <a:pPr fontAlgn="b">
                        <a:buNone/>
                      </a:pPr>
                      <a:r>
                        <a:rPr lang="es-419" sz="1900" b="1" noProof="0">
                          <a:effectLst/>
                          <a:latin typeface="Aptos Narrow"/>
                        </a:rPr>
                        <a:t>Iglesia </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13,000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7,303</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5,697</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6713790"/>
                  </a:ext>
                </a:extLst>
              </a:tr>
              <a:tr h="530387">
                <a:tc>
                  <a:txBody>
                    <a:bodyPr/>
                    <a:lstStyle/>
                    <a:p>
                      <a:pPr fontAlgn="b">
                        <a:buNone/>
                      </a:pPr>
                      <a:r>
                        <a:rPr lang="es-419" sz="1900" b="1" noProof="0">
                          <a:effectLst/>
                          <a:latin typeface="Aptos Narrow"/>
                        </a:rPr>
                        <a:t>Adquisición general (GA)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3,629</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2,145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1,484</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3157670"/>
                  </a:ext>
                </a:extLst>
              </a:tr>
              <a:tr h="530387">
                <a:tc>
                  <a:txBody>
                    <a:bodyPr/>
                    <a:lstStyle/>
                    <a:p>
                      <a:pPr fontAlgn="b">
                        <a:buNone/>
                      </a:pPr>
                      <a:r>
                        <a:rPr lang="es-419" sz="1900" b="1" noProof="0">
                          <a:effectLst/>
                          <a:latin typeface="Aptos Narrow"/>
                        </a:rPr>
                        <a:t>Canvassing</a:t>
                      </a:r>
                      <a:br>
                        <a:rPr lang="es-419" sz="1900" b="1" noProof="0">
                          <a:effectLst/>
                          <a:latin typeface="Aptos Narrow"/>
                        </a:rPr>
                      </a:br>
                      <a:r>
                        <a:rPr lang="es-419" sz="1400" b="1" noProof="0">
                          <a:effectLst/>
                          <a:latin typeface="Aptos Narrow"/>
                        </a:rPr>
                        <a:t>(Campañas de captación)</a:t>
                      </a:r>
                      <a:endParaRPr lang="es-419" sz="1900" b="1" noProof="0">
                        <a:effectLst/>
                        <a:latin typeface="Aptos Narrow"/>
                      </a:endParaRP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1,875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1,251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624</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0302526"/>
                  </a:ext>
                </a:extLst>
              </a:tr>
              <a:tr h="530387">
                <a:tc>
                  <a:txBody>
                    <a:bodyPr/>
                    <a:lstStyle/>
                    <a:p>
                      <a:pPr fontAlgn="b">
                        <a:buNone/>
                      </a:pPr>
                      <a:r>
                        <a:rPr lang="es-419" sz="1900" b="1" noProof="0">
                          <a:effectLst/>
                          <a:latin typeface="Aptos Narrow"/>
                        </a:rPr>
                        <a:t>Base existente / orgánica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160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61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kern="1200" noProof="0">
                          <a:solidFill>
                            <a:schemeClr val="dk1"/>
                          </a:solidFill>
                          <a:effectLst/>
                          <a:latin typeface="Aptos Narrow"/>
                          <a:ea typeface="+mn-ea"/>
                          <a:cs typeface="+mn-cs"/>
                        </a:rPr>
                        <a:t>99</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4018855"/>
                  </a:ext>
                </a:extLst>
              </a:tr>
              <a:tr h="530387">
                <a:tc>
                  <a:txBody>
                    <a:bodyPr/>
                    <a:lstStyle/>
                    <a:p>
                      <a:pPr fontAlgn="b">
                        <a:buNone/>
                      </a:pPr>
                      <a:r>
                        <a:rPr lang="es-419" sz="1900" b="1" noProof="0">
                          <a:effectLst/>
                          <a:latin typeface="Aptos Narrow"/>
                        </a:rPr>
                        <a:t>Ecuménico/Colectivo de Embajadores</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120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53</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kern="1200" noProof="0">
                          <a:solidFill>
                            <a:schemeClr val="dk1"/>
                          </a:solidFill>
                          <a:effectLst/>
                          <a:latin typeface="Aptos Narrow"/>
                          <a:ea typeface="+mn-ea"/>
                          <a:cs typeface="+mn-cs"/>
                        </a:rPr>
                        <a:t>67</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8752884"/>
                  </a:ext>
                </a:extLst>
              </a:tr>
              <a:tr h="530387">
                <a:tc>
                  <a:txBody>
                    <a:bodyPr/>
                    <a:lstStyle/>
                    <a:p>
                      <a:pPr fontAlgn="b">
                        <a:buNone/>
                      </a:pPr>
                      <a:r>
                        <a:rPr lang="es-419" sz="1900" b="1" noProof="0">
                          <a:effectLst/>
                          <a:latin typeface="Aptos Narrow"/>
                        </a:rPr>
                        <a:t>Escuela</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B954"/>
                    </a:solidFill>
                  </a:tcPr>
                </a:tc>
                <a:tc>
                  <a:txBody>
                    <a:bodyPr/>
                    <a:lstStyle/>
                    <a:p>
                      <a:pPr algn="ctr" fontAlgn="b">
                        <a:buNone/>
                      </a:pPr>
                      <a:r>
                        <a:rPr lang="es-419" sz="1900" noProof="0">
                          <a:effectLst/>
                          <a:latin typeface="Aptos Narrow"/>
                        </a:rPr>
                        <a:t>85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noProof="0">
                          <a:effectLst/>
                          <a:latin typeface="Aptos Narrow"/>
                        </a:rPr>
                        <a:t>15</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s-419" sz="1900" kern="1200" noProof="0">
                          <a:solidFill>
                            <a:schemeClr val="dk1"/>
                          </a:solidFill>
                          <a:effectLst/>
                          <a:latin typeface="Aptos Narrow"/>
                          <a:ea typeface="+mn-ea"/>
                          <a:cs typeface="+mn-cs"/>
                        </a:rPr>
                        <a:t>70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891095"/>
                  </a:ext>
                </a:extLst>
              </a:tr>
              <a:tr h="530387">
                <a:tc>
                  <a:txBody>
                    <a:bodyPr/>
                    <a:lstStyle/>
                    <a:p>
                      <a:pPr algn="ctr" fontAlgn="b">
                        <a:buNone/>
                      </a:pPr>
                      <a:r>
                        <a:rPr lang="es-419" sz="1900" b="1" noProof="0">
                          <a:effectLst/>
                          <a:latin typeface="Aptos Narrow"/>
                        </a:rPr>
                        <a:t>TOTAL</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noProof="0">
                          <a:effectLst/>
                          <a:latin typeface="Aptos Narrow"/>
                        </a:rPr>
                        <a:t>18,809</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noProof="0">
                          <a:effectLst/>
                          <a:latin typeface="Aptos Narrow"/>
                        </a:rPr>
                        <a:t>11,300</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s-419" sz="1900" b="1" kern="1200" noProof="0">
                          <a:solidFill>
                            <a:schemeClr val="dk1"/>
                          </a:solidFill>
                          <a:effectLst/>
                          <a:latin typeface="Aptos Narrow"/>
                          <a:ea typeface="+mn-ea"/>
                          <a:cs typeface="+mn-cs"/>
                        </a:rPr>
                        <a:t>8,041</a:t>
                      </a:r>
                    </a:p>
                  </a:txBody>
                  <a:tcPr marL="16172" marR="16172" marT="16172" marB="776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3930517"/>
                  </a:ext>
                </a:extLst>
              </a:tr>
            </a:tbl>
          </a:graphicData>
        </a:graphic>
      </p:graphicFrame>
      <p:sp>
        <p:nvSpPr>
          <p:cNvPr id="3" name="TextBox 2">
            <a:extLst>
              <a:ext uri="{FF2B5EF4-FFF2-40B4-BE49-F238E27FC236}">
                <a16:creationId xmlns:a16="http://schemas.microsoft.com/office/drawing/2014/main" id="{7C236224-1AF1-911B-A15C-A23A1630CDA5}"/>
              </a:ext>
            </a:extLst>
          </p:cNvPr>
          <p:cNvSpPr txBox="1"/>
          <p:nvPr/>
        </p:nvSpPr>
        <p:spPr>
          <a:xfrm>
            <a:off x="7297093" y="900073"/>
            <a:ext cx="4317655" cy="56477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419" sz="1900" noProof="0">
                <a:latin typeface="Aptos Narrow"/>
              </a:rPr>
              <a:t>Iglesia</a:t>
            </a:r>
            <a:r>
              <a:rPr lang="es-419" sz="1900" b="1" noProof="0">
                <a:latin typeface="Aptos Narrow"/>
              </a:rPr>
              <a:t> </a:t>
            </a:r>
            <a:r>
              <a:rPr lang="es-419" noProof="0"/>
              <a:t> – agendando </a:t>
            </a:r>
            <a:r>
              <a:rPr lang="es-419" noProof="0">
                <a:ea typeface="+mn-lt"/>
                <a:cs typeface="+mn-lt"/>
              </a:rPr>
              <a:t>70 campañas de fin de semana más, previstas para 2025, y mantener un promedio de PCA (por campana) de 26 nuevos apadrinados. En agosto se unieron 6 predicadores.</a:t>
            </a:r>
          </a:p>
          <a:p>
            <a:pPr marL="285750" indent="-285750">
              <a:buFont typeface="Arial" panose="020B0604020202020204" pitchFamily="34" charset="0"/>
              <a:buChar char="•"/>
            </a:pPr>
            <a:r>
              <a:rPr lang="es-419" noProof="0"/>
              <a:t>GA (</a:t>
            </a:r>
            <a:r>
              <a:rPr lang="es-419" sz="1600" noProof="0"/>
              <a:t>adquisición general</a:t>
            </a:r>
            <a:r>
              <a:rPr lang="es-419" noProof="0"/>
              <a:t>) – </a:t>
            </a:r>
            <a:r>
              <a:rPr lang="es-419" noProof="0">
                <a:ea typeface="+mn-lt"/>
                <a:cs typeface="+mn-lt"/>
              </a:rPr>
              <a:t>mayor gasto iniciando en septiembre. El éxito en GA compensará el déficit en Base.</a:t>
            </a:r>
          </a:p>
          <a:p>
            <a:pPr marL="285750" indent="-285750">
              <a:buFont typeface="Arial" panose="020B0604020202020204" pitchFamily="34" charset="0"/>
              <a:buChar char="•"/>
            </a:pPr>
            <a:r>
              <a:rPr lang="es-419" noProof="0" err="1"/>
              <a:t>Canvassing</a:t>
            </a:r>
            <a:r>
              <a:rPr lang="es-419" noProof="0"/>
              <a:t> </a:t>
            </a:r>
            <a:r>
              <a:rPr kumimoji="0" lang="es-419" sz="1400" b="1" i="0" u="none" strike="noStrike" kern="1200" cap="none" spc="0" normalizeH="0" baseline="0" noProof="0">
                <a:ln>
                  <a:noFill/>
                </a:ln>
                <a:solidFill>
                  <a:prstClr val="black"/>
                </a:solidFill>
                <a:effectLst/>
                <a:uLnTx/>
                <a:uFillTx/>
                <a:latin typeface="Aptos Narrow"/>
                <a:ea typeface="+mn-ea"/>
                <a:cs typeface="+mn-cs"/>
              </a:rPr>
              <a:t>(</a:t>
            </a:r>
            <a:r>
              <a:rPr kumimoji="0" lang="es-419" sz="1400" i="0" u="none" strike="noStrike" kern="1200" cap="none" spc="0" normalizeH="0" baseline="0" noProof="0">
                <a:ln>
                  <a:noFill/>
                </a:ln>
                <a:solidFill>
                  <a:prstClr val="black"/>
                </a:solidFill>
                <a:effectLst/>
                <a:uLnTx/>
                <a:uFillTx/>
                <a:latin typeface="Aptos Narrow"/>
                <a:ea typeface="+mn-ea"/>
                <a:cs typeface="+mn-cs"/>
              </a:rPr>
              <a:t>campañas de captación</a:t>
            </a:r>
            <a:r>
              <a:rPr kumimoji="0" lang="es-419" sz="1400" b="1" i="0" u="none" strike="noStrike" kern="1200" cap="none" spc="0" normalizeH="0" baseline="0" noProof="0">
                <a:ln>
                  <a:noFill/>
                </a:ln>
                <a:solidFill>
                  <a:prstClr val="black"/>
                </a:solidFill>
                <a:effectLst/>
                <a:uLnTx/>
                <a:uFillTx/>
                <a:latin typeface="Aptos Narrow"/>
                <a:ea typeface="+mn-ea"/>
                <a:cs typeface="+mn-cs"/>
              </a:rPr>
              <a:t>)</a:t>
            </a:r>
            <a:r>
              <a:rPr lang="es-419" noProof="0"/>
              <a:t> – </a:t>
            </a:r>
            <a:r>
              <a:rPr lang="es-419" noProof="0">
                <a:ea typeface="+mn-lt"/>
                <a:cs typeface="+mn-lt"/>
              </a:rPr>
              <a:t>comenzando a principios de octubre.</a:t>
            </a:r>
          </a:p>
          <a:p>
            <a:pPr marL="285750" indent="-285750">
              <a:buFont typeface="Arial" panose="020B0604020202020204" pitchFamily="34" charset="0"/>
              <a:buChar char="•"/>
            </a:pPr>
            <a:r>
              <a:rPr lang="es-419" noProof="0"/>
              <a:t>Embajadores – </a:t>
            </a:r>
            <a:r>
              <a:rPr lang="es-419" noProof="0">
                <a:ea typeface="+mn-lt"/>
                <a:cs typeface="+mn-lt"/>
              </a:rPr>
              <a:t>8 más se unieron en el tercer trimestre. 9 eventos programados este año.</a:t>
            </a:r>
          </a:p>
          <a:p>
            <a:pPr marL="285750" indent="-285750">
              <a:buFont typeface="Arial" panose="020B0604020202020204" pitchFamily="34" charset="0"/>
              <a:buChar char="•"/>
            </a:pPr>
            <a:r>
              <a:rPr lang="es-419" noProof="0"/>
              <a:t>Ecuménico – </a:t>
            </a:r>
            <a:r>
              <a:rPr lang="es-419" noProof="0">
                <a:ea typeface="+mn-lt"/>
                <a:cs typeface="+mn-lt"/>
              </a:rPr>
              <a:t>mala participación en </a:t>
            </a:r>
            <a:r>
              <a:rPr lang="es-419" noProof="0" err="1">
                <a:ea typeface="+mn-lt"/>
                <a:cs typeface="+mn-lt"/>
              </a:rPr>
              <a:t>Woodmont</a:t>
            </a:r>
            <a:r>
              <a:rPr lang="es-419" noProof="0">
                <a:ea typeface="+mn-lt"/>
                <a:cs typeface="+mn-lt"/>
              </a:rPr>
              <a:t>. Contactos prometedores con Vine Street y las iglesias episcopales locales.</a:t>
            </a:r>
            <a:endParaRPr lang="es-419" noProof="0">
              <a:ea typeface="Calibri"/>
              <a:cs typeface="Calibri"/>
            </a:endParaRPr>
          </a:p>
          <a:p>
            <a:pPr marL="285750" indent="-285750">
              <a:buFont typeface="Arial" panose="020B0604020202020204" pitchFamily="34" charset="0"/>
              <a:buChar char="•"/>
            </a:pPr>
            <a:r>
              <a:rPr lang="es-419" noProof="0">
                <a:ea typeface="+mn-lt"/>
                <a:cs typeface="+mn-lt"/>
              </a:rPr>
              <a:t>Escuelas – se presentó en 126 escuelas únicas en agosto. Se esperan 30 patrocinios en septiembre.</a:t>
            </a:r>
          </a:p>
        </p:txBody>
      </p:sp>
      <p:sp>
        <p:nvSpPr>
          <p:cNvPr id="4" name="TextBox 3">
            <a:extLst>
              <a:ext uri="{FF2B5EF4-FFF2-40B4-BE49-F238E27FC236}">
                <a16:creationId xmlns:a16="http://schemas.microsoft.com/office/drawing/2014/main" id="{50F6CE14-7C78-0FFB-3719-4AB9D22E7CA9}"/>
              </a:ext>
            </a:extLst>
          </p:cNvPr>
          <p:cNvSpPr txBox="1"/>
          <p:nvPr/>
        </p:nvSpPr>
        <p:spPr>
          <a:xfrm>
            <a:off x="581966" y="294838"/>
            <a:ext cx="7466563" cy="584775"/>
          </a:xfrm>
          <a:prstGeom prst="rect">
            <a:avLst/>
          </a:prstGeom>
          <a:noFill/>
        </p:spPr>
        <p:txBody>
          <a:bodyPr wrap="square" rtlCol="0">
            <a:spAutoFit/>
          </a:bodyPr>
          <a:lstStyle/>
          <a:p>
            <a:r>
              <a:rPr lang="es-419" sz="3200" noProof="0"/>
              <a:t>2025 </a:t>
            </a:r>
            <a:r>
              <a:rPr lang="es-419" sz="3200" noProof="0" err="1"/>
              <a:t>Adjusted</a:t>
            </a:r>
            <a:r>
              <a:rPr lang="es-419" sz="3200" noProof="0"/>
              <a:t> Targets / Objetivos ajustados </a:t>
            </a:r>
          </a:p>
        </p:txBody>
      </p:sp>
    </p:spTree>
    <p:extLst>
      <p:ext uri="{BB962C8B-B14F-4D97-AF65-F5344CB8AC3E}">
        <p14:creationId xmlns:p14="http://schemas.microsoft.com/office/powerpoint/2010/main" val="3225087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FE7940-065D-D06D-5974-6A925A28CE55}"/>
              </a:ext>
            </a:extLst>
          </p:cNvPr>
          <p:cNvSpPr>
            <a:spLocks noGrp="1"/>
          </p:cNvSpPr>
          <p:nvPr>
            <p:ph type="title"/>
          </p:nvPr>
        </p:nvSpPr>
        <p:spPr>
          <a:xfrm>
            <a:off x="838200" y="365127"/>
            <a:ext cx="10515600" cy="1325563"/>
          </a:xfrm>
        </p:spPr>
        <p:txBody>
          <a:bodyPr/>
          <a:lstStyle/>
          <a:p>
            <a:r>
              <a:rPr lang="es-419" b="1" noProof="0">
                <a:ea typeface="Calibri Light"/>
                <a:cs typeface="Calibri Light"/>
              </a:rPr>
              <a:t>Ingresos anuales no provenientes de apadrinamiento</a:t>
            </a:r>
            <a:endParaRPr lang="es-419" b="1" noProof="0"/>
          </a:p>
        </p:txBody>
      </p:sp>
      <p:graphicFrame>
        <p:nvGraphicFramePr>
          <p:cNvPr id="15" name="Content Placeholder 14">
            <a:extLst>
              <a:ext uri="{FF2B5EF4-FFF2-40B4-BE49-F238E27FC236}">
                <a16:creationId xmlns:a16="http://schemas.microsoft.com/office/drawing/2014/main" id="{83229341-EDDD-D722-2FCD-EBEE2AC09D68}"/>
              </a:ext>
            </a:extLst>
          </p:cNvPr>
          <p:cNvGraphicFramePr>
            <a:graphicFrameLocks noGrp="1"/>
          </p:cNvGraphicFramePr>
          <p:nvPr>
            <p:ph sz="half" idx="2"/>
            <p:extLst>
              <p:ext uri="{D42A27DB-BD31-4B8C-83A1-F6EECF244321}">
                <p14:modId xmlns:p14="http://schemas.microsoft.com/office/powerpoint/2010/main" val="4214182419"/>
              </p:ext>
            </p:extLst>
          </p:nvPr>
        </p:nvGraphicFramePr>
        <p:xfrm>
          <a:off x="992660" y="1856517"/>
          <a:ext cx="5181598" cy="3347085"/>
        </p:xfrm>
        <a:graphic>
          <a:graphicData uri="http://schemas.openxmlformats.org/drawingml/2006/table">
            <a:tbl>
              <a:tblPr bandRow="1">
                <a:tableStyleId>{5C22544A-7EE6-4342-B048-85BDC9FD1C3A}</a:tableStyleId>
              </a:tblPr>
              <a:tblGrid>
                <a:gridCol w="839477">
                  <a:extLst>
                    <a:ext uri="{9D8B030D-6E8A-4147-A177-3AD203B41FA5}">
                      <a16:colId xmlns:a16="http://schemas.microsoft.com/office/drawing/2014/main" val="298524992"/>
                    </a:ext>
                  </a:extLst>
                </a:gridCol>
                <a:gridCol w="1172373">
                  <a:extLst>
                    <a:ext uri="{9D8B030D-6E8A-4147-A177-3AD203B41FA5}">
                      <a16:colId xmlns:a16="http://schemas.microsoft.com/office/drawing/2014/main" val="2005821952"/>
                    </a:ext>
                  </a:extLst>
                </a:gridCol>
                <a:gridCol w="1201320">
                  <a:extLst>
                    <a:ext uri="{9D8B030D-6E8A-4147-A177-3AD203B41FA5}">
                      <a16:colId xmlns:a16="http://schemas.microsoft.com/office/drawing/2014/main" val="3306868727"/>
                    </a:ext>
                  </a:extLst>
                </a:gridCol>
                <a:gridCol w="1027636">
                  <a:extLst>
                    <a:ext uri="{9D8B030D-6E8A-4147-A177-3AD203B41FA5}">
                      <a16:colId xmlns:a16="http://schemas.microsoft.com/office/drawing/2014/main" val="853955230"/>
                    </a:ext>
                  </a:extLst>
                </a:gridCol>
                <a:gridCol w="940792">
                  <a:extLst>
                    <a:ext uri="{9D8B030D-6E8A-4147-A177-3AD203B41FA5}">
                      <a16:colId xmlns:a16="http://schemas.microsoft.com/office/drawing/2014/main" val="1588785149"/>
                    </a:ext>
                  </a:extLst>
                </a:gridCol>
              </a:tblGrid>
              <a:tr h="333375">
                <a:tc>
                  <a:txBody>
                    <a:bodyPr/>
                    <a:lstStyle/>
                    <a:p>
                      <a:pPr fontAlgn="ctr">
                        <a:buNone/>
                      </a:pPr>
                      <a:endParaRPr lang="es-419" sz="1100" noProof="0">
                        <a:solidFill>
                          <a:srgbClr val="808080"/>
                        </a:solidFill>
                        <a:effectLst/>
                        <a:latin typeface="Bahnschrift" panose="020B0502040204020203" pitchFamily="34" charset="0"/>
                      </a:endParaRP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gridSpan="4">
                  <a:txBody>
                    <a:bodyPr/>
                    <a:lstStyle/>
                    <a:p>
                      <a:pPr algn="ctr" fontAlgn="ctr">
                        <a:buNone/>
                      </a:pPr>
                      <a:r>
                        <a:rPr lang="es-419" sz="1100" noProof="0">
                          <a:solidFill>
                            <a:srgbClr val="FFFFFF"/>
                          </a:solidFill>
                          <a:effectLst/>
                          <a:latin typeface="Bahnschrift" panose="020B0502040204020203" pitchFamily="34" charset="0"/>
                        </a:rPr>
                        <a:t>TOTAL NON-APADRINAMIENTO</a:t>
                      </a: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295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7526621"/>
                  </a:ext>
                </a:extLst>
              </a:tr>
              <a:tr h="561975">
                <a:tc>
                  <a:txBody>
                    <a:bodyPr/>
                    <a:lstStyle/>
                    <a:p>
                      <a:pPr algn="ctr" fontAlgn="ctr">
                        <a:buNone/>
                      </a:pPr>
                      <a:r>
                        <a:rPr lang="es-419" sz="1100" b="1" noProof="0">
                          <a:solidFill>
                            <a:srgbClr val="FFFFFF"/>
                          </a:solidFill>
                          <a:effectLst/>
                          <a:latin typeface="Bahnschrift" panose="020B0502040204020203" pitchFamily="34" charset="0"/>
                        </a:rPr>
                        <a:t>NONSPON</a:t>
                      </a:r>
                    </a:p>
                  </a:txBody>
                  <a:tcPr marL="9525" marR="9525" marT="9525" anchor="ctr">
                    <a:lnL>
                      <a:noFill/>
                    </a:lnL>
                    <a:lnR>
                      <a:noFill/>
                    </a:lnR>
                    <a:lnT>
                      <a:noFill/>
                    </a:lnT>
                    <a:lnB>
                      <a:noFill/>
                    </a:lnB>
                    <a:solidFill>
                      <a:srgbClr val="BFBFBF"/>
                    </a:solidFill>
                  </a:tcPr>
                </a:tc>
                <a:tc>
                  <a:txBody>
                    <a:bodyPr/>
                    <a:lstStyle/>
                    <a:p>
                      <a:pPr algn="ctr" fontAlgn="ctr">
                        <a:buNone/>
                      </a:pPr>
                      <a:r>
                        <a:rPr lang="es-419" sz="1100" b="1" noProof="0">
                          <a:solidFill>
                            <a:srgbClr val="FFFFFF"/>
                          </a:solidFill>
                          <a:effectLst/>
                          <a:latin typeface="Bahnschrift" panose="020B0502040204020203" pitchFamily="34" charset="0"/>
                        </a:rPr>
                        <a:t>2024 Actual</a:t>
                      </a: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FBFBF"/>
                    </a:solidFill>
                  </a:tcPr>
                </a:tc>
                <a:tc>
                  <a:txBody>
                    <a:bodyPr/>
                    <a:lstStyle/>
                    <a:p>
                      <a:pPr algn="ctr" fontAlgn="ctr">
                        <a:buNone/>
                      </a:pPr>
                      <a:r>
                        <a:rPr lang="es-419" sz="1100" b="1" noProof="0">
                          <a:solidFill>
                            <a:srgbClr val="FFFFFF"/>
                          </a:solidFill>
                          <a:effectLst/>
                          <a:latin typeface="Bahnschrift" panose="020B0502040204020203" pitchFamily="34" charset="0"/>
                        </a:rPr>
                        <a:t>2025 Target</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fontAlgn="ctr">
                        <a:buNone/>
                      </a:pPr>
                      <a:r>
                        <a:rPr lang="es-419" sz="1100" b="1" noProof="0">
                          <a:solidFill>
                            <a:srgbClr val="FFFFFF"/>
                          </a:solidFill>
                          <a:effectLst/>
                          <a:latin typeface="Bahnschrift" panose="020B0502040204020203" pitchFamily="34" charset="0"/>
                        </a:rPr>
                        <a:t>2025 Actual</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fontAlgn="ctr">
                        <a:buNone/>
                      </a:pPr>
                      <a:r>
                        <a:rPr lang="es-419" sz="1100" b="1" noProof="0">
                          <a:solidFill>
                            <a:srgbClr val="FFFFFF"/>
                          </a:solidFill>
                          <a:effectLst/>
                          <a:latin typeface="Bahnschrift" panose="020B0502040204020203" pitchFamily="34" charset="0"/>
                        </a:rPr>
                        <a:t>YOY Comparison</a:t>
                      </a:r>
                    </a:p>
                  </a:txBody>
                  <a:tcPr marL="9525" marR="9525" marT="952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FBFBF"/>
                    </a:solidFill>
                  </a:tcPr>
                </a:tc>
                <a:extLst>
                  <a:ext uri="{0D108BD9-81ED-4DB2-BD59-A6C34878D82A}">
                    <a16:rowId xmlns:a16="http://schemas.microsoft.com/office/drawing/2014/main" val="194133529"/>
                  </a:ext>
                </a:extLst>
              </a:tr>
              <a:tr h="180975">
                <a:tc>
                  <a:txBody>
                    <a:bodyPr/>
                    <a:lstStyle/>
                    <a:p>
                      <a:pPr fontAlgn="ctr">
                        <a:buNone/>
                      </a:pPr>
                      <a:r>
                        <a:rPr lang="es-419" sz="1100" noProof="0">
                          <a:solidFill>
                            <a:srgbClr val="808080"/>
                          </a:solidFill>
                          <a:effectLst/>
                          <a:latin typeface="Bahnschrift" panose="020B0502040204020203" pitchFamily="34" charset="0"/>
                        </a:rPr>
                        <a:t>Ener</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$888,539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$1,034,091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$1,243,419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$354,880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116109801"/>
                  </a:ext>
                </a:extLst>
              </a:tr>
              <a:tr h="180975">
                <a:tc>
                  <a:txBody>
                    <a:bodyPr/>
                    <a:lstStyle/>
                    <a:p>
                      <a:pPr fontAlgn="ctr">
                        <a:buNone/>
                      </a:pPr>
                      <a:r>
                        <a:rPr lang="es-419" sz="1100" noProof="0">
                          <a:solidFill>
                            <a:srgbClr val="808080"/>
                          </a:solidFill>
                          <a:effectLst/>
                          <a:latin typeface="Bahnschrift" panose="020B0502040204020203" pitchFamily="34" charset="0"/>
                        </a:rPr>
                        <a:t>Feb</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$849,412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$987,666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$823,470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$(25,942)</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226088655"/>
                  </a:ext>
                </a:extLst>
              </a:tr>
              <a:tr h="180975">
                <a:tc>
                  <a:txBody>
                    <a:bodyPr/>
                    <a:lstStyle/>
                    <a:p>
                      <a:pPr fontAlgn="ctr">
                        <a:buNone/>
                      </a:pPr>
                      <a:r>
                        <a:rPr lang="es-419" sz="1100" noProof="0">
                          <a:solidFill>
                            <a:srgbClr val="808080"/>
                          </a:solidFill>
                          <a:effectLst/>
                          <a:latin typeface="Bahnschrift" panose="020B0502040204020203" pitchFamily="34" charset="0"/>
                        </a:rPr>
                        <a:t>Mar</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$1,409,069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$1,624,761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$1,080,457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$(328,612)</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182584458"/>
                  </a:ext>
                </a:extLst>
              </a:tr>
              <a:tr h="180975">
                <a:tc>
                  <a:txBody>
                    <a:bodyPr/>
                    <a:lstStyle/>
                    <a:p>
                      <a:pPr algn="r" fontAlgn="ctr">
                        <a:buNone/>
                      </a:pPr>
                      <a:r>
                        <a:rPr lang="es-419" sz="1100" b="1" noProof="0">
                          <a:solidFill>
                            <a:srgbClr val="FFFFFF"/>
                          </a:solidFill>
                          <a:effectLst/>
                          <a:latin typeface="Bahnschrift" panose="020B0502040204020203" pitchFamily="34" charset="0"/>
                        </a:rPr>
                        <a:t>Q1</a:t>
                      </a:r>
                    </a:p>
                  </a:txBody>
                  <a:tcPr marL="9525" marR="9525" marT="9525" anchor="ctr">
                    <a:lnL>
                      <a:noFill/>
                    </a:lnL>
                    <a:lnR>
                      <a:noFill/>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$3,147,020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$3,646,519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$3,147,346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$326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solidFill>
                      <a:srgbClr val="404040"/>
                    </a:solidFill>
                  </a:tcPr>
                </a:tc>
                <a:extLst>
                  <a:ext uri="{0D108BD9-81ED-4DB2-BD59-A6C34878D82A}">
                    <a16:rowId xmlns:a16="http://schemas.microsoft.com/office/drawing/2014/main" val="1816078770"/>
                  </a:ext>
                </a:extLst>
              </a:tr>
              <a:tr h="180975">
                <a:tc>
                  <a:txBody>
                    <a:bodyPr/>
                    <a:lstStyle/>
                    <a:p>
                      <a:pPr fontAlgn="ctr">
                        <a:buNone/>
                      </a:pPr>
                      <a:r>
                        <a:rPr lang="es-419" sz="1100" noProof="0">
                          <a:solidFill>
                            <a:srgbClr val="808080"/>
                          </a:solidFill>
                          <a:effectLst/>
                          <a:latin typeface="Bahnschrift" panose="020B0502040204020203" pitchFamily="34" charset="0"/>
                        </a:rPr>
                        <a:t>Abril</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$762,316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$891,229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$1,062,464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$300,148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5386074"/>
                  </a:ext>
                </a:extLst>
              </a:tr>
              <a:tr h="180975">
                <a:tc>
                  <a:txBody>
                    <a:bodyPr/>
                    <a:lstStyle/>
                    <a:p>
                      <a:pPr fontAlgn="ctr">
                        <a:buNone/>
                      </a:pPr>
                      <a:r>
                        <a:rPr lang="es-419" sz="1100" noProof="0">
                          <a:solidFill>
                            <a:srgbClr val="808080"/>
                          </a:solidFill>
                          <a:effectLst/>
                          <a:latin typeface="Bahnschrift" panose="020B0502040204020203" pitchFamily="34" charset="0"/>
                        </a:rPr>
                        <a:t>May</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$1,026,783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$1,191,945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$964,241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$(62,542)</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070912449"/>
                  </a:ext>
                </a:extLst>
              </a:tr>
              <a:tr h="180975">
                <a:tc>
                  <a:txBody>
                    <a:bodyPr/>
                    <a:lstStyle/>
                    <a:p>
                      <a:pPr fontAlgn="ctr">
                        <a:buNone/>
                      </a:pPr>
                      <a:r>
                        <a:rPr lang="es-419" sz="1100" noProof="0">
                          <a:solidFill>
                            <a:srgbClr val="808080"/>
                          </a:solidFill>
                          <a:effectLst/>
                          <a:latin typeface="Bahnschrift" panose="020B0502040204020203" pitchFamily="34" charset="0"/>
                        </a:rPr>
                        <a:t>Junio</a:t>
                      </a:r>
                    </a:p>
                  </a:txBody>
                  <a:tcPr marL="9525" marR="9525" marT="9525" anchor="ctr">
                    <a:lnL>
                      <a:noFill/>
                    </a:lnL>
                    <a:lnR>
                      <a:noFill/>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$464,372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$532,255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$683,492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$219,120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58722453"/>
                  </a:ext>
                </a:extLst>
              </a:tr>
              <a:tr h="180975">
                <a:tc>
                  <a:txBody>
                    <a:bodyPr/>
                    <a:lstStyle/>
                    <a:p>
                      <a:pPr algn="r" fontAlgn="ctr">
                        <a:buNone/>
                      </a:pPr>
                      <a:r>
                        <a:rPr lang="es-419" sz="1100" b="1" noProof="0">
                          <a:solidFill>
                            <a:srgbClr val="FFFFFF"/>
                          </a:solidFill>
                          <a:effectLst/>
                          <a:latin typeface="Bahnschrift" panose="020B0502040204020203" pitchFamily="34" charset="0"/>
                        </a:rPr>
                        <a:t>Q2</a:t>
                      </a:r>
                    </a:p>
                  </a:txBody>
                  <a:tcPr marL="9525" marR="9525" marT="9525" anchor="ctr">
                    <a:lnL>
                      <a:noFill/>
                    </a:lnL>
                    <a:lnR>
                      <a:noFill/>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$2,253,471 </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$2,615,428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$2,710,197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 $456,726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solidFill>
                      <a:srgbClr val="404040"/>
                    </a:solidFill>
                  </a:tcPr>
                </a:tc>
                <a:extLst>
                  <a:ext uri="{0D108BD9-81ED-4DB2-BD59-A6C34878D82A}">
                    <a16:rowId xmlns:a16="http://schemas.microsoft.com/office/drawing/2014/main" val="1422103292"/>
                  </a:ext>
                </a:extLst>
              </a:tr>
              <a:tr h="180975">
                <a:tc>
                  <a:txBody>
                    <a:bodyPr/>
                    <a:lstStyle/>
                    <a:p>
                      <a:pPr fontAlgn="ctr">
                        <a:buNone/>
                      </a:pPr>
                      <a:r>
                        <a:rPr lang="es-419" sz="1100" noProof="0">
                          <a:solidFill>
                            <a:srgbClr val="808080"/>
                          </a:solidFill>
                          <a:effectLst/>
                          <a:latin typeface="Bahnschrift" panose="020B0502040204020203" pitchFamily="34" charset="0"/>
                        </a:rPr>
                        <a:t>Julio</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$880,109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$1,026,593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$1,504,901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$624,792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02630211"/>
                  </a:ext>
                </a:extLst>
              </a:tr>
              <a:tr h="180975">
                <a:tc>
                  <a:txBody>
                    <a:bodyPr/>
                    <a:lstStyle/>
                    <a:p>
                      <a:pPr fontAlgn="ctr">
                        <a:buNone/>
                      </a:pPr>
                      <a:r>
                        <a:rPr lang="es-419" sz="1100" noProof="0">
                          <a:solidFill>
                            <a:srgbClr val="808080"/>
                          </a:solidFill>
                          <a:effectLst/>
                          <a:latin typeface="Bahnschrift" panose="020B0502040204020203" pitchFamily="34" charset="0"/>
                        </a:rPr>
                        <a:t>Aug</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$900,735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$1,048,704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$1,738,856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ctr">
                        <a:buNone/>
                      </a:pPr>
                      <a:r>
                        <a:rPr lang="es-419" sz="1100" noProof="0">
                          <a:solidFill>
                            <a:srgbClr val="808080"/>
                          </a:solidFill>
                          <a:effectLst/>
                          <a:latin typeface="Bahnschrift" panose="020B0502040204020203" pitchFamily="34" charset="0"/>
                        </a:rPr>
                        <a:t> $838,121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89770596"/>
                  </a:ext>
                </a:extLst>
              </a:tr>
              <a:tr h="180975">
                <a:tc>
                  <a:txBody>
                    <a:bodyPr/>
                    <a:lstStyle/>
                    <a:p>
                      <a:pPr algn="r" fontAlgn="ctr">
                        <a:buNone/>
                      </a:pPr>
                      <a:r>
                        <a:rPr lang="es-419" sz="1100" b="1" noProof="0">
                          <a:solidFill>
                            <a:srgbClr val="FFFFFF"/>
                          </a:solidFill>
                          <a:effectLst/>
                          <a:latin typeface="Bahnschrift" panose="020B0502040204020203" pitchFamily="34" charset="0"/>
                        </a:rPr>
                        <a:t>TOTAL</a:t>
                      </a:r>
                    </a:p>
                  </a:txBody>
                  <a:tcPr marL="9525" marR="9525" marT="9525" anchor="ctr">
                    <a:lnL>
                      <a:noFill/>
                    </a:lnL>
                    <a:lnR w="12700" cap="flat" cmpd="sng" algn="ctr">
                      <a:solidFill>
                        <a:srgbClr val="000000"/>
                      </a:solidFill>
                      <a:prstDash val="solid"/>
                      <a:round/>
                      <a:headEnd type="none" w="med" len="med"/>
                      <a:tailEnd type="none" w="med" len="med"/>
                    </a:lnR>
                    <a:lnT>
                      <a:noFill/>
                    </a:lnT>
                    <a:lnB>
                      <a:noFill/>
                    </a:lnB>
                    <a:solidFill>
                      <a:srgbClr val="404040"/>
                    </a:solidFill>
                  </a:tcPr>
                </a:tc>
                <a:tc>
                  <a:txBody>
                    <a:bodyPr/>
                    <a:lstStyle/>
                    <a:p>
                      <a:pPr algn="ctr" fontAlgn="ctr">
                        <a:buNone/>
                      </a:pPr>
                      <a:r>
                        <a:rPr lang="es-419" sz="1100" b="1" noProof="0">
                          <a:solidFill>
                            <a:srgbClr val="FFFFFF"/>
                          </a:solidFill>
                          <a:effectLst/>
                          <a:latin typeface="Bahnschrift" panose="020B0502040204020203" pitchFamily="34" charset="0"/>
                        </a:rPr>
                        <a:t>$7,181,335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182952"/>
                    </a:solidFill>
                  </a:tcPr>
                </a:tc>
                <a:tc>
                  <a:txBody>
                    <a:bodyPr/>
                    <a:lstStyle/>
                    <a:p>
                      <a:pPr algn="ctr" fontAlgn="ctr">
                        <a:buNone/>
                      </a:pPr>
                      <a:r>
                        <a:rPr lang="es-419" sz="1100" b="1" noProof="0">
                          <a:solidFill>
                            <a:srgbClr val="FFFFFF"/>
                          </a:solidFill>
                          <a:effectLst/>
                          <a:latin typeface="Bahnschrift" panose="020B0502040204020203" pitchFamily="34" charset="0"/>
                        </a:rPr>
                        <a:t> $8,337,245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182952"/>
                    </a:solidFill>
                  </a:tcPr>
                </a:tc>
                <a:tc>
                  <a:txBody>
                    <a:bodyPr/>
                    <a:lstStyle/>
                    <a:p>
                      <a:pPr algn="ctr" fontAlgn="ctr">
                        <a:buNone/>
                      </a:pPr>
                      <a:r>
                        <a:rPr lang="es-419" sz="1100" b="1" noProof="0">
                          <a:solidFill>
                            <a:srgbClr val="FFFFFF"/>
                          </a:solidFill>
                          <a:effectLst/>
                          <a:latin typeface="Bahnschrift" panose="020B0502040204020203" pitchFamily="34" charset="0"/>
                        </a:rPr>
                        <a:t> $9,101,300 </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182952"/>
                    </a:solidFill>
                  </a:tcPr>
                </a:tc>
                <a:tc>
                  <a:txBody>
                    <a:bodyPr/>
                    <a:lstStyle/>
                    <a:p>
                      <a:pPr algn="ctr" fontAlgn="ctr">
                        <a:buNone/>
                      </a:pPr>
                      <a:r>
                        <a:rPr lang="es-419" sz="1100" b="1" noProof="0">
                          <a:solidFill>
                            <a:srgbClr val="FFFFFF"/>
                          </a:solidFill>
                          <a:effectLst/>
                          <a:latin typeface="Bahnschrift" panose="020B0502040204020203" pitchFamily="34" charset="0"/>
                        </a:rPr>
                        <a:t> $1,919,965 </a:t>
                      </a:r>
                    </a:p>
                  </a:txBody>
                  <a:tcPr marL="9525" marR="9525" marT="9525" anchor="ctr">
                    <a:lnL w="12700" cap="flat" cmpd="sng" algn="ctr">
                      <a:solidFill>
                        <a:srgbClr val="000000"/>
                      </a:solidFill>
                      <a:prstDash val="solid"/>
                      <a:round/>
                      <a:headEnd type="none" w="med" len="med"/>
                      <a:tailEnd type="none" w="med" len="med"/>
                    </a:lnL>
                    <a:lnR>
                      <a:noFill/>
                    </a:lnR>
                    <a:lnT>
                      <a:noFill/>
                    </a:lnT>
                    <a:lnB>
                      <a:noFill/>
                    </a:lnB>
                    <a:solidFill>
                      <a:srgbClr val="182952"/>
                    </a:solidFill>
                  </a:tcPr>
                </a:tc>
                <a:extLst>
                  <a:ext uri="{0D108BD9-81ED-4DB2-BD59-A6C34878D82A}">
                    <a16:rowId xmlns:a16="http://schemas.microsoft.com/office/drawing/2014/main" val="2525169953"/>
                  </a:ext>
                </a:extLst>
              </a:tr>
            </a:tbl>
          </a:graphicData>
        </a:graphic>
      </p:graphicFrame>
      <p:sp>
        <p:nvSpPr>
          <p:cNvPr id="17" name="TextBox 16">
            <a:extLst>
              <a:ext uri="{FF2B5EF4-FFF2-40B4-BE49-F238E27FC236}">
                <a16:creationId xmlns:a16="http://schemas.microsoft.com/office/drawing/2014/main" id="{A481EE99-8777-E6D3-9C4F-80BE55FC954D}"/>
              </a:ext>
            </a:extLst>
          </p:cNvPr>
          <p:cNvSpPr txBox="1"/>
          <p:nvPr/>
        </p:nvSpPr>
        <p:spPr>
          <a:xfrm>
            <a:off x="6940378" y="1874108"/>
            <a:ext cx="467497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419" noProof="0">
                <a:ea typeface="Calibri"/>
                <a:cs typeface="Calibri"/>
              </a:rPr>
              <a:t>¡Aumento de $1,919,965 hasta la fecha desde 2024! (27%)</a:t>
            </a:r>
          </a:p>
          <a:p>
            <a:endParaRPr lang="es-419" noProof="0">
              <a:ea typeface="Calibri"/>
              <a:cs typeface="Calibri"/>
            </a:endParaRPr>
          </a:p>
          <a:p>
            <a:r>
              <a:rPr lang="es-419" u="sng" noProof="0">
                <a:ea typeface="Calibri"/>
                <a:cs typeface="Calibri"/>
              </a:rPr>
              <a:t>Cabe destacar:</a:t>
            </a:r>
          </a:p>
          <a:p>
            <a:pPr marL="285750" indent="-285750">
              <a:buFont typeface="Arial"/>
              <a:buChar char="•"/>
            </a:pPr>
            <a:r>
              <a:rPr lang="es-419" noProof="0">
                <a:ea typeface="Calibri"/>
                <a:cs typeface="Calibri"/>
              </a:rPr>
              <a:t>Nuevos gestores de relaciones con donantes recaudando fondos</a:t>
            </a:r>
          </a:p>
          <a:p>
            <a:pPr marL="285750" indent="-285750">
              <a:buFont typeface="Arial"/>
              <a:buChar char="•"/>
            </a:pPr>
            <a:r>
              <a:rPr lang="es-419" noProof="0">
                <a:ea typeface="Calibri"/>
                <a:cs typeface="Calibri"/>
              </a:rPr>
              <a:t>13 subvenciones pendientes con un potencial de ingresos de $1.233.300</a:t>
            </a:r>
          </a:p>
          <a:p>
            <a:pPr marL="285750" indent="-285750">
              <a:buFont typeface="Arial"/>
              <a:buChar char="•"/>
            </a:pPr>
            <a:r>
              <a:rPr lang="es-419" noProof="0">
                <a:ea typeface="Calibri"/>
                <a:cs typeface="Calibri"/>
              </a:rPr>
              <a:t>Panorama más competitivo con las fundaciones privadas tras la retirada de fondos de USAID</a:t>
            </a:r>
          </a:p>
          <a:p>
            <a:pPr marL="285750" indent="-285750">
              <a:buFont typeface="Arial"/>
              <a:buChar char="•"/>
            </a:pPr>
            <a:r>
              <a:rPr lang="es-419" noProof="0">
                <a:ea typeface="Calibri"/>
                <a:cs typeface="Calibri"/>
              </a:rPr>
              <a:t>Creciente interés de los padrinos existentes en contribuir a fondos no relacionados con el patrocinio</a:t>
            </a:r>
          </a:p>
          <a:p>
            <a:endParaRPr lang="es-419" noProof="0">
              <a:ea typeface="Calibri"/>
              <a:cs typeface="Calibri"/>
            </a:endParaRPr>
          </a:p>
        </p:txBody>
      </p:sp>
      <mc:AlternateContent xmlns:mc="http://schemas.openxmlformats.org/markup-compatibility/2006">
        <mc:Choice xmlns:p14="http://schemas.microsoft.com/office/powerpoint/2010/main" Requires="p14">
          <p:contentPart p14:bwMode="auto" r:id="rId2">
            <p14:nvContentPartPr>
              <p14:cNvPr id="23" name="Ink 22">
                <a:extLst>
                  <a:ext uri="{FF2B5EF4-FFF2-40B4-BE49-F238E27FC236}">
                    <a16:creationId xmlns:a16="http://schemas.microsoft.com/office/drawing/2014/main" id="{C14DD377-5120-2A80-CCF4-A7E3D078A1C3}"/>
                  </a:ext>
                </a:extLst>
              </p14:cNvPr>
              <p14:cNvContentPartPr/>
              <p14:nvPr/>
            </p14:nvContentPartPr>
            <p14:xfrm>
              <a:off x="5272205" y="4901513"/>
              <a:ext cx="938318" cy="432895"/>
            </p14:xfrm>
          </p:contentPart>
        </mc:Choice>
        <mc:Fallback>
          <p:pic>
            <p:nvPicPr>
              <p:cNvPr id="23" name="Ink 22">
                <a:extLst>
                  <a:ext uri="{FF2B5EF4-FFF2-40B4-BE49-F238E27FC236}">
                    <a16:creationId xmlns:a16="http://schemas.microsoft.com/office/drawing/2014/main" id="{C14DD377-5120-2A80-CCF4-A7E3D078A1C3}"/>
                  </a:ext>
                </a:extLst>
              </p:cNvPr>
              <p:cNvPicPr/>
              <p:nvPr/>
            </p:nvPicPr>
            <p:blipFill>
              <a:blip r:embed="rId3"/>
              <a:stretch>
                <a:fillRect/>
              </a:stretch>
            </p:blipFill>
            <p:spPr>
              <a:xfrm>
                <a:off x="5254209" y="4883536"/>
                <a:ext cx="973950" cy="468490"/>
              </a:xfrm>
              <a:prstGeom prst="rect">
                <a:avLst/>
              </a:prstGeom>
            </p:spPr>
          </p:pic>
        </mc:Fallback>
      </mc:AlternateContent>
    </p:spTree>
    <p:extLst>
      <p:ext uri="{BB962C8B-B14F-4D97-AF65-F5344CB8AC3E}">
        <p14:creationId xmlns:p14="http://schemas.microsoft.com/office/powerpoint/2010/main" val="2757948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sitting outside&#10;&#10;AI-generated content may be incorrect.">
            <a:extLst>
              <a:ext uri="{FF2B5EF4-FFF2-40B4-BE49-F238E27FC236}">
                <a16:creationId xmlns:a16="http://schemas.microsoft.com/office/drawing/2014/main" id="{CE7DBC2B-21CE-6397-B5B6-CD9BF7A1EE04}"/>
              </a:ext>
            </a:extLst>
          </p:cNvPr>
          <p:cNvPicPr>
            <a:picLocks noChangeAspect="1"/>
          </p:cNvPicPr>
          <p:nvPr/>
        </p:nvPicPr>
        <p:blipFill>
          <a:blip r:embed="rId3">
            <a:extLst>
              <a:ext uri="{28A0092B-C50C-407E-A947-70E740481C1C}">
                <a14:useLocalDpi xmlns:a14="http://schemas.microsoft.com/office/drawing/2010/main" val="0"/>
              </a:ext>
            </a:extLst>
          </a:blip>
          <a:srcRect r="-97" b="-20435"/>
          <a:stretch>
            <a:fillRect/>
          </a:stretch>
        </p:blipFill>
        <p:spPr>
          <a:xfrm>
            <a:off x="0" y="949862"/>
            <a:ext cx="12191999" cy="9779490"/>
          </a:xfrm>
          <a:prstGeom prst="rect">
            <a:avLst/>
          </a:prstGeom>
        </p:spPr>
      </p:pic>
      <p:sp>
        <p:nvSpPr>
          <p:cNvPr id="7" name="Rectangle 6">
            <a:extLst>
              <a:ext uri="{FF2B5EF4-FFF2-40B4-BE49-F238E27FC236}">
                <a16:creationId xmlns:a16="http://schemas.microsoft.com/office/drawing/2014/main" id="{38BA6973-1FB3-5301-876F-2B980A8A5054}"/>
              </a:ext>
            </a:extLst>
          </p:cNvPr>
          <p:cNvSpPr/>
          <p:nvPr/>
        </p:nvSpPr>
        <p:spPr>
          <a:xfrm>
            <a:off x="-674" y="0"/>
            <a:ext cx="12192000" cy="3934691"/>
          </a:xfrm>
          <a:prstGeom prst="rect">
            <a:avLst/>
          </a:prstGeom>
          <a:gradFill>
            <a:gsLst>
              <a:gs pos="0">
                <a:schemeClr val="tx1">
                  <a:lumMod val="95000"/>
                </a:schemeClr>
              </a:gs>
              <a:gs pos="50000">
                <a:srgbClr val="000000">
                  <a:alpha val="81000"/>
                </a:srgbClr>
              </a:gs>
              <a:gs pos="3100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2" name="Text Placeholder 1"/>
          <p:cNvSpPr>
            <a:spLocks noGrp="1"/>
          </p:cNvSpPr>
          <p:nvPr>
            <p:ph type="body" sz="quarter" idx="10"/>
          </p:nvPr>
        </p:nvSpPr>
        <p:spPr>
          <a:xfrm>
            <a:off x="1638145" y="953426"/>
            <a:ext cx="8158717" cy="1192699"/>
          </a:xfrm>
        </p:spPr>
        <p:txBody>
          <a:bodyPr vert="horz" lIns="91440" tIns="45720" rIns="91440" bIns="45720" rtlCol="0" anchor="t">
            <a:normAutofit/>
          </a:bodyPr>
          <a:lstStyle/>
          <a:p>
            <a:pPr algn="l"/>
            <a:r>
              <a:rPr lang="es-419" sz="5400" noProof="0">
                <a:latin typeface="Century Gothic" panose="020B0502020202020204" pitchFamily="34" charset="0"/>
              </a:rPr>
              <a:t>Bienvenidos</a:t>
            </a:r>
          </a:p>
        </p:txBody>
      </p:sp>
      <p:sp>
        <p:nvSpPr>
          <p:cNvPr id="4" name="Text Placeholder 3"/>
          <p:cNvSpPr txBox="1">
            <a:spLocks/>
          </p:cNvSpPr>
          <p:nvPr/>
        </p:nvSpPr>
        <p:spPr>
          <a:xfrm>
            <a:off x="1638145" y="1546211"/>
            <a:ext cx="9009612" cy="4117975"/>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419" sz="1800" noProof="0">
              <a:solidFill>
                <a:schemeClr val="bg1"/>
              </a:solidFill>
              <a:latin typeface="Calibri"/>
            </a:endParaRPr>
          </a:p>
          <a:p>
            <a:pPr>
              <a:defRPr/>
            </a:pPr>
            <a:r>
              <a:rPr lang="es-419" sz="2400" noProof="0">
                <a:solidFill>
                  <a:schemeClr val="bg1"/>
                </a:solidFill>
                <a:latin typeface="Aptos Serif" panose="02020604070405020304" pitchFamily="18" charset="0"/>
                <a:cs typeface="Aptos Serif" panose="02020604070405020304" pitchFamily="18" charset="0"/>
              </a:rPr>
              <a:t>Solo los organizadores y presentadores tendrán acceso al micrófono.</a:t>
            </a:r>
          </a:p>
          <a:p>
            <a:pPr>
              <a:defRPr/>
            </a:pPr>
            <a:endParaRPr lang="es-419" sz="2400" noProof="0">
              <a:solidFill>
                <a:schemeClr val="bg1"/>
              </a:solidFill>
              <a:latin typeface="Aptos Serif" panose="02020604070405020304" pitchFamily="18" charset="0"/>
              <a:cs typeface="Aptos Serif" panose="02020604070405020304" pitchFamily="18" charset="0"/>
            </a:endParaRPr>
          </a:p>
          <a:p>
            <a:pPr>
              <a:defRPr/>
            </a:pPr>
            <a:r>
              <a:rPr lang="es-419" sz="2400" noProof="0">
                <a:solidFill>
                  <a:schemeClr val="bg1"/>
                </a:solidFill>
                <a:latin typeface="Aptos Serif" panose="02020604070405020304" pitchFamily="18" charset="0"/>
                <a:cs typeface="Aptos Serif" panose="02020604070405020304" pitchFamily="18" charset="0"/>
              </a:rPr>
              <a:t>Les invitamos a enviar sus saludos y comentarios por medio del chat y escribir sus preguntas por medio de la pestaña de P y R.</a:t>
            </a:r>
          </a:p>
          <a:p>
            <a:pPr>
              <a:defRPr/>
            </a:pPr>
            <a:endParaRPr lang="es-419" sz="2400" noProof="0">
              <a:solidFill>
                <a:schemeClr val="bg1"/>
              </a:solidFill>
              <a:latin typeface="Aptos Serif" panose="02020604070405020304" pitchFamily="18" charset="0"/>
              <a:cs typeface="Aptos Serif" panose="0202060407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s-419" sz="1800" b="0"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2613339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7868D42-3632-5F9D-D87E-8C804E7981BB}"/>
              </a:ext>
            </a:extLst>
          </p:cNvPr>
          <p:cNvSpPr>
            <a:spLocks noGrp="1"/>
          </p:cNvSpPr>
          <p:nvPr>
            <p:ph type="title"/>
          </p:nvPr>
        </p:nvSpPr>
        <p:spPr>
          <a:xfrm>
            <a:off x="664734" y="4119"/>
            <a:ext cx="9012666" cy="1399376"/>
          </a:xfrm>
        </p:spPr>
        <p:txBody>
          <a:bodyPr/>
          <a:lstStyle/>
          <a:p>
            <a:r>
              <a:rPr lang="es-419" b="1" noProof="0">
                <a:ea typeface="Calibri Light"/>
                <a:cs typeface="Calibri Light"/>
              </a:rPr>
              <a:t>Ingresos no derivados del apadrinamiento por fondo</a:t>
            </a:r>
            <a:endParaRPr lang="es-419" b="1" noProof="0"/>
          </a:p>
        </p:txBody>
      </p:sp>
      <p:sp>
        <p:nvSpPr>
          <p:cNvPr id="16" name="Text Placeholder 3">
            <a:extLst>
              <a:ext uri="{FF2B5EF4-FFF2-40B4-BE49-F238E27FC236}">
                <a16:creationId xmlns:a16="http://schemas.microsoft.com/office/drawing/2014/main" id="{B4BB69C2-69E7-F438-26CB-BBEFF0F868A0}"/>
              </a:ext>
            </a:extLst>
          </p:cNvPr>
          <p:cNvSpPr>
            <a:spLocks noGrp="1"/>
          </p:cNvSpPr>
          <p:nvPr>
            <p:ph type="body" sz="half" idx="2"/>
          </p:nvPr>
        </p:nvSpPr>
        <p:spPr>
          <a:xfrm>
            <a:off x="510275" y="3169508"/>
            <a:ext cx="3932237" cy="1824210"/>
          </a:xfrm>
        </p:spPr>
        <p:txBody>
          <a:bodyPr vert="horz" lIns="91440" tIns="45720" rIns="91440" bIns="45720" rtlCol="0" anchor="t">
            <a:normAutofit/>
          </a:bodyPr>
          <a:lstStyle/>
          <a:p>
            <a:pPr marL="285750" indent="-285750">
              <a:buChar char="•"/>
            </a:pPr>
            <a:r>
              <a:rPr lang="es-419" noProof="0">
                <a:ea typeface="Calibri"/>
                <a:cs typeface="Calibri"/>
              </a:rPr>
              <a:t>Casi todos los fondos muestran un aumento en lo que va del año a partir de 2024, y Agentes de Cambio y SBA destacan una "deseabilidad" significativa de los donantes.</a:t>
            </a:r>
          </a:p>
          <a:p>
            <a:pPr marL="285750" indent="-285750">
              <a:buChar char="•"/>
            </a:pPr>
            <a:r>
              <a:rPr lang="es-419" noProof="0">
                <a:ea typeface="Calibri"/>
                <a:cs typeface="Calibri"/>
              </a:rPr>
              <a:t>El cuarto trimestre promoverá fuertemente las becas</a:t>
            </a:r>
          </a:p>
        </p:txBody>
      </p:sp>
      <p:graphicFrame>
        <p:nvGraphicFramePr>
          <p:cNvPr id="9" name="Table 8">
            <a:extLst>
              <a:ext uri="{FF2B5EF4-FFF2-40B4-BE49-F238E27FC236}">
                <a16:creationId xmlns:a16="http://schemas.microsoft.com/office/drawing/2014/main" id="{262EC4DD-A370-2E25-6164-6A65710AC746}"/>
              </a:ext>
            </a:extLst>
          </p:cNvPr>
          <p:cNvGraphicFramePr>
            <a:graphicFrameLocks noGrp="1"/>
          </p:cNvGraphicFramePr>
          <p:nvPr>
            <p:extLst>
              <p:ext uri="{D42A27DB-BD31-4B8C-83A1-F6EECF244321}">
                <p14:modId xmlns:p14="http://schemas.microsoft.com/office/powerpoint/2010/main" val="453020387"/>
              </p:ext>
            </p:extLst>
          </p:nvPr>
        </p:nvGraphicFramePr>
        <p:xfrm>
          <a:off x="5117754" y="1774198"/>
          <a:ext cx="6355789" cy="3644733"/>
        </p:xfrm>
        <a:graphic>
          <a:graphicData uri="http://schemas.openxmlformats.org/drawingml/2006/table">
            <a:tbl>
              <a:tblPr firstRow="1" bandRow="1">
                <a:noFill/>
                <a:tableStyleId>{5C22544A-7EE6-4342-B048-85BDC9FD1C3A}</a:tableStyleId>
              </a:tblPr>
              <a:tblGrid>
                <a:gridCol w="1329592">
                  <a:extLst>
                    <a:ext uri="{9D8B030D-6E8A-4147-A177-3AD203B41FA5}">
                      <a16:colId xmlns:a16="http://schemas.microsoft.com/office/drawing/2014/main" val="1918465877"/>
                    </a:ext>
                  </a:extLst>
                </a:gridCol>
                <a:gridCol w="1326363">
                  <a:extLst>
                    <a:ext uri="{9D8B030D-6E8A-4147-A177-3AD203B41FA5}">
                      <a16:colId xmlns:a16="http://schemas.microsoft.com/office/drawing/2014/main" val="1554195929"/>
                    </a:ext>
                  </a:extLst>
                </a:gridCol>
                <a:gridCol w="1216527">
                  <a:extLst>
                    <a:ext uri="{9D8B030D-6E8A-4147-A177-3AD203B41FA5}">
                      <a16:colId xmlns:a16="http://schemas.microsoft.com/office/drawing/2014/main" val="2274986935"/>
                    </a:ext>
                  </a:extLst>
                </a:gridCol>
                <a:gridCol w="1325929">
                  <a:extLst>
                    <a:ext uri="{9D8B030D-6E8A-4147-A177-3AD203B41FA5}">
                      <a16:colId xmlns:a16="http://schemas.microsoft.com/office/drawing/2014/main" val="2342993000"/>
                    </a:ext>
                  </a:extLst>
                </a:gridCol>
                <a:gridCol w="1157378">
                  <a:extLst>
                    <a:ext uri="{9D8B030D-6E8A-4147-A177-3AD203B41FA5}">
                      <a16:colId xmlns:a16="http://schemas.microsoft.com/office/drawing/2014/main" val="508828897"/>
                    </a:ext>
                  </a:extLst>
                </a:gridCol>
              </a:tblGrid>
              <a:tr h="713723">
                <a:tc>
                  <a:txBody>
                    <a:bodyPr/>
                    <a:lstStyle/>
                    <a:p>
                      <a:pPr>
                        <a:buNone/>
                      </a:pPr>
                      <a:endParaRPr lang="es-419" sz="1900" b="0" cap="none" spc="0" noProof="0">
                        <a:solidFill>
                          <a:schemeClr val="tx1"/>
                        </a:solidFill>
                        <a:effectLst/>
                      </a:endParaRPr>
                    </a:p>
                  </a:txBody>
                  <a:tcPr marL="52999" marR="52999" marT="0" marB="105998" anchor="b">
                    <a:lnL w="12700" cmpd="sng">
                      <a:noFill/>
                    </a:lnL>
                    <a:lnR w="12700" cmpd="sng">
                      <a:noFill/>
                    </a:lnR>
                    <a:lnT w="9525" cap="flat" cmpd="sng" algn="ctr">
                      <a:noFill/>
                      <a:prstDash val="solid"/>
                    </a:lnT>
                    <a:lnB w="38100" cmpd="sng">
                      <a:noFill/>
                    </a:lnB>
                    <a:noFill/>
                  </a:tcPr>
                </a:tc>
                <a:tc>
                  <a:txBody>
                    <a:bodyPr/>
                    <a:lstStyle/>
                    <a:p>
                      <a:pPr>
                        <a:buNone/>
                      </a:pPr>
                      <a:r>
                        <a:rPr lang="es-419" sz="1900" b="0" cap="none" spc="0" noProof="0">
                          <a:solidFill>
                            <a:schemeClr val="tx1"/>
                          </a:solidFill>
                          <a:effectLst/>
                        </a:rPr>
                        <a:t>2024</a:t>
                      </a:r>
                    </a:p>
                  </a:txBody>
                  <a:tcPr marL="52999" marR="52999" marT="0" marB="105998" anchor="b">
                    <a:lnL w="12700" cmpd="sng">
                      <a:noFill/>
                    </a:lnL>
                    <a:lnR w="12700" cmpd="sng">
                      <a:noFill/>
                    </a:lnR>
                    <a:lnT w="9525" cap="flat" cmpd="sng" algn="ctr">
                      <a:noFill/>
                      <a:prstDash val="solid"/>
                    </a:lnT>
                    <a:lnB w="38100" cmpd="sng">
                      <a:noFill/>
                    </a:lnB>
                    <a:noFill/>
                  </a:tcPr>
                </a:tc>
                <a:tc>
                  <a:txBody>
                    <a:bodyPr/>
                    <a:lstStyle/>
                    <a:p>
                      <a:pPr>
                        <a:buNone/>
                      </a:pPr>
                      <a:r>
                        <a:rPr lang="es-419" sz="1900" b="0" cap="none" spc="0" noProof="0">
                          <a:solidFill>
                            <a:schemeClr val="tx1"/>
                          </a:solidFill>
                          <a:effectLst/>
                        </a:rPr>
                        <a:t>2025</a:t>
                      </a:r>
                    </a:p>
                  </a:txBody>
                  <a:tcPr marL="52999" marR="52999" marT="0" marB="105998" anchor="b">
                    <a:lnL w="12700" cmpd="sng">
                      <a:noFill/>
                    </a:lnL>
                    <a:lnR w="12700" cmpd="sng">
                      <a:noFill/>
                    </a:lnR>
                    <a:lnT w="9525" cap="flat" cmpd="sng" algn="ctr">
                      <a:noFill/>
                      <a:prstDash val="solid"/>
                    </a:lnT>
                    <a:lnB w="38100" cmpd="sng">
                      <a:noFill/>
                    </a:lnB>
                    <a:noFill/>
                  </a:tcPr>
                </a:tc>
                <a:tc>
                  <a:txBody>
                    <a:bodyPr/>
                    <a:lstStyle/>
                    <a:p>
                      <a:pPr>
                        <a:buNone/>
                      </a:pPr>
                      <a:r>
                        <a:rPr lang="es-419" sz="1900" b="0" cap="none" spc="0" noProof="0">
                          <a:solidFill>
                            <a:schemeClr val="tx1"/>
                          </a:solidFill>
                          <a:effectLst/>
                        </a:rPr>
                        <a:t>Diferencia     $</a:t>
                      </a:r>
                    </a:p>
                  </a:txBody>
                  <a:tcPr marL="52999" marR="52999" marT="0" marB="105998" anchor="b">
                    <a:lnL w="12700" cmpd="sng">
                      <a:noFill/>
                    </a:lnL>
                    <a:lnR w="12700" cmpd="sng">
                      <a:noFill/>
                    </a:lnR>
                    <a:lnT w="9525" cap="flat" cmpd="sng" algn="ctr">
                      <a:noFill/>
                      <a:prstDash val="solid"/>
                    </a:lnT>
                    <a:lnB w="38100" cmpd="sng">
                      <a:noFill/>
                    </a:lnB>
                    <a:noFill/>
                  </a:tcPr>
                </a:tc>
                <a:tc>
                  <a:txBody>
                    <a:bodyPr/>
                    <a:lstStyle/>
                    <a:p>
                      <a:pPr>
                        <a:buNone/>
                      </a:pPr>
                      <a:r>
                        <a:rPr lang="es-419" sz="1900" b="0" cap="none" spc="0" noProof="0">
                          <a:solidFill>
                            <a:schemeClr val="tx1"/>
                          </a:solidFill>
                          <a:effectLst/>
                        </a:rPr>
                        <a:t>Diferencia %</a:t>
                      </a:r>
                    </a:p>
                  </a:txBody>
                  <a:tcPr marL="52999" marR="52999" marT="0" marB="105998"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964683692"/>
                  </a:ext>
                </a:extLst>
              </a:tr>
              <a:tr h="360395">
                <a:tc>
                  <a:txBody>
                    <a:bodyPr/>
                    <a:lstStyle/>
                    <a:p>
                      <a:pPr>
                        <a:buNone/>
                      </a:pPr>
                      <a:r>
                        <a:rPr lang="es-419" sz="1400" cap="none" spc="0" noProof="0">
                          <a:solidFill>
                            <a:schemeClr val="tx1"/>
                          </a:solidFill>
                          <a:effectLst/>
                        </a:rPr>
                        <a:t>Becas</a:t>
                      </a:r>
                    </a:p>
                  </a:txBody>
                  <a:tcPr marL="52999" marR="52999" marT="0" marB="105998" anchor="ctr">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$1,190,755</a:t>
                      </a:r>
                    </a:p>
                  </a:txBody>
                  <a:tcPr marL="52999" marR="52999" marT="0" marB="105998" anchor="ctr">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$1,494,594</a:t>
                      </a:r>
                    </a:p>
                  </a:txBody>
                  <a:tcPr marL="52999" marR="52999" marT="0" marB="105998" anchor="ctr">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$303,839</a:t>
                      </a:r>
                    </a:p>
                  </a:txBody>
                  <a:tcPr marL="52999" marR="52999" marT="0" marB="105998" anchor="ctr">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25.52%</a:t>
                      </a:r>
                    </a:p>
                  </a:txBody>
                  <a:tcPr marL="52999" marR="52999" marT="0" marB="105998" anchor="ctr">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1661105707"/>
                  </a:ext>
                </a:extLst>
              </a:tr>
              <a:tr h="572392">
                <a:tc>
                  <a:txBody>
                    <a:bodyPr/>
                    <a:lstStyle/>
                    <a:p>
                      <a:pPr>
                        <a:buNone/>
                      </a:pPr>
                      <a:r>
                        <a:rPr lang="es-419" sz="1400" cap="none" spc="0" noProof="0">
                          <a:solidFill>
                            <a:schemeClr val="tx1"/>
                          </a:solidFill>
                          <a:effectLst/>
                        </a:rPr>
                        <a:t>Acelerador de microempresas</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$12,035</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$45,151</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$33,116</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275.16%</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61428978"/>
                  </a:ext>
                </a:extLst>
              </a:tr>
              <a:tr h="360395">
                <a:tc>
                  <a:txBody>
                    <a:bodyPr/>
                    <a:lstStyle/>
                    <a:p>
                      <a:pPr>
                        <a:buNone/>
                      </a:pPr>
                      <a:r>
                        <a:rPr lang="es-419" sz="1400" cap="none" spc="0" noProof="0">
                          <a:solidFill>
                            <a:schemeClr val="tx1"/>
                          </a:solidFill>
                          <a:effectLst/>
                        </a:rPr>
                        <a:t>Necesidades críticas</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$544,943</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$543,840</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-$1,103</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-0.20%</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1606457516"/>
                  </a:ext>
                </a:extLst>
              </a:tr>
              <a:tr h="360395">
                <a:tc>
                  <a:txBody>
                    <a:bodyPr/>
                    <a:lstStyle/>
                    <a:p>
                      <a:pPr>
                        <a:buNone/>
                      </a:pPr>
                      <a:r>
                        <a:rPr lang="es-419" sz="1400" cap="none" spc="0" noProof="0">
                          <a:solidFill>
                            <a:schemeClr val="tx1"/>
                          </a:solidFill>
                          <a:effectLst/>
                        </a:rPr>
                        <a:t>No designado/Otro</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$5,060,776</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$6,491,105</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$1,430,329</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28.26%</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468281481"/>
                  </a:ext>
                </a:extLst>
              </a:tr>
              <a:tr h="572392">
                <a:tc>
                  <a:txBody>
                    <a:bodyPr/>
                    <a:lstStyle/>
                    <a:p>
                      <a:pPr>
                        <a:buNone/>
                      </a:pPr>
                      <a:r>
                        <a:rPr lang="es-419" sz="1400" cap="none" spc="0" noProof="0">
                          <a:solidFill>
                            <a:schemeClr val="tx1"/>
                          </a:solidFill>
                          <a:effectLst/>
                        </a:rPr>
                        <a:t>Agentes de Cambio</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$372,826</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$526,611</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$153,785</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tc>
                  <a:txBody>
                    <a:bodyPr/>
                    <a:lstStyle/>
                    <a:p>
                      <a:pPr>
                        <a:buNone/>
                      </a:pPr>
                      <a:r>
                        <a:rPr lang="es-419" sz="1400" cap="none" spc="0" noProof="0">
                          <a:solidFill>
                            <a:schemeClr val="tx1"/>
                          </a:solidFill>
                          <a:effectLst/>
                        </a:rPr>
                        <a:t>41.25%</a:t>
                      </a:r>
                    </a:p>
                  </a:txBody>
                  <a:tcPr marL="52999" marR="52999" marT="0" marB="105998" anchor="ctr">
                    <a:lnL w="12700" cmpd="sng">
                      <a:noFill/>
                      <a:prstDash val="solid"/>
                    </a:lnL>
                    <a:lnR w="12700" cmpd="sng">
                      <a:noFill/>
                      <a:prstDash val="solid"/>
                    </a:lnR>
                    <a:lnT w="12700" cmpd="sng">
                      <a:noFill/>
                      <a:prstDash val="solid"/>
                    </a:lnT>
                    <a:lnB w="12700" cap="flat" cmpd="sng" algn="ctr">
                      <a:solidFill>
                        <a:schemeClr val="accent1"/>
                      </a:solidFill>
                      <a:prstDash val="solid"/>
                    </a:lnB>
                    <a:noFill/>
                  </a:tcPr>
                </a:tc>
                <a:extLst>
                  <a:ext uri="{0D108BD9-81ED-4DB2-BD59-A6C34878D82A}">
                    <a16:rowId xmlns:a16="http://schemas.microsoft.com/office/drawing/2014/main" val="3316971244"/>
                  </a:ext>
                </a:extLst>
              </a:tr>
              <a:tr h="360395">
                <a:tc>
                  <a:txBody>
                    <a:bodyPr/>
                    <a:lstStyle/>
                    <a:p>
                      <a:pPr>
                        <a:buNone/>
                      </a:pPr>
                      <a:r>
                        <a:rPr lang="es-419" sz="1400" cap="none" spc="0" noProof="0">
                          <a:solidFill>
                            <a:schemeClr val="tx1"/>
                          </a:solidFill>
                          <a:effectLst/>
                        </a:rPr>
                        <a:t>TOTAL</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$7,181,335</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$9,101,301</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$1,919,966</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a:buNone/>
                      </a:pPr>
                      <a:r>
                        <a:rPr lang="es-419" sz="1400" cap="none" spc="0" noProof="0">
                          <a:solidFill>
                            <a:schemeClr val="tx1"/>
                          </a:solidFill>
                          <a:effectLst/>
                        </a:rPr>
                        <a:t>26.74%</a:t>
                      </a:r>
                    </a:p>
                  </a:txBody>
                  <a:tcPr marL="52999" marR="52999" marT="0" marB="105998" anchor="ctr">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387601141"/>
                  </a:ext>
                </a:extLst>
              </a:tr>
            </a:tbl>
          </a:graphicData>
        </a:graphic>
      </p:graphicFrame>
      <p:sp>
        <p:nvSpPr>
          <p:cNvPr id="10" name="Star: 5 Points 9">
            <a:extLst>
              <a:ext uri="{FF2B5EF4-FFF2-40B4-BE49-F238E27FC236}">
                <a16:creationId xmlns:a16="http://schemas.microsoft.com/office/drawing/2014/main" id="{2955C204-23A6-C5A9-5211-E396ABD8B47F}"/>
              </a:ext>
            </a:extLst>
          </p:cNvPr>
          <p:cNvSpPr/>
          <p:nvPr/>
        </p:nvSpPr>
        <p:spPr>
          <a:xfrm>
            <a:off x="4880918" y="2502242"/>
            <a:ext cx="236837" cy="185351"/>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11" name="Star: 5 Points 10">
            <a:extLst>
              <a:ext uri="{FF2B5EF4-FFF2-40B4-BE49-F238E27FC236}">
                <a16:creationId xmlns:a16="http://schemas.microsoft.com/office/drawing/2014/main" id="{521BC01D-A02C-AE73-1413-278395E371F9}"/>
              </a:ext>
            </a:extLst>
          </p:cNvPr>
          <p:cNvSpPr/>
          <p:nvPr/>
        </p:nvSpPr>
        <p:spPr>
          <a:xfrm>
            <a:off x="4880918" y="2986215"/>
            <a:ext cx="236837" cy="185351"/>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12" name="Star: 5 Points 11">
            <a:extLst>
              <a:ext uri="{FF2B5EF4-FFF2-40B4-BE49-F238E27FC236}">
                <a16:creationId xmlns:a16="http://schemas.microsoft.com/office/drawing/2014/main" id="{BE19E099-C0A0-C5E2-57A0-3BAE424E8BF6}"/>
              </a:ext>
            </a:extLst>
          </p:cNvPr>
          <p:cNvSpPr/>
          <p:nvPr/>
        </p:nvSpPr>
        <p:spPr>
          <a:xfrm>
            <a:off x="4880918" y="3871782"/>
            <a:ext cx="236837" cy="185351"/>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13" name="Star: 5 Points 12">
            <a:extLst>
              <a:ext uri="{FF2B5EF4-FFF2-40B4-BE49-F238E27FC236}">
                <a16:creationId xmlns:a16="http://schemas.microsoft.com/office/drawing/2014/main" id="{D0D39299-BE8F-4C95-4B7F-A0811B636B41}"/>
              </a:ext>
            </a:extLst>
          </p:cNvPr>
          <p:cNvSpPr/>
          <p:nvPr/>
        </p:nvSpPr>
        <p:spPr>
          <a:xfrm>
            <a:off x="4880917" y="4427836"/>
            <a:ext cx="236837" cy="185351"/>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Tree>
    <p:extLst>
      <p:ext uri="{BB962C8B-B14F-4D97-AF65-F5344CB8AC3E}">
        <p14:creationId xmlns:p14="http://schemas.microsoft.com/office/powerpoint/2010/main" val="2197207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EDE-D547-E2E8-9F4F-873193BF959C}"/>
              </a:ext>
            </a:extLst>
          </p:cNvPr>
          <p:cNvSpPr>
            <a:spLocks noGrp="1"/>
          </p:cNvSpPr>
          <p:nvPr>
            <p:ph type="title"/>
          </p:nvPr>
        </p:nvSpPr>
        <p:spPr>
          <a:xfrm>
            <a:off x="579782" y="380246"/>
            <a:ext cx="11032436" cy="1448554"/>
          </a:xfrm>
        </p:spPr>
        <p:txBody>
          <a:bodyPr vert="horz" lIns="91440" tIns="45720" rIns="91440" bIns="45720" rtlCol="0" anchor="b">
            <a:normAutofit/>
          </a:bodyPr>
          <a:lstStyle/>
          <a:p>
            <a:r>
              <a:rPr lang="es-419" sz="4900" noProof="0">
                <a:ea typeface="+mj-lt"/>
                <a:cs typeface="+mj-lt"/>
              </a:rPr>
              <a:t>Progreso del Fondo Focus hacia la Meta: hasta agosto</a:t>
            </a:r>
            <a:endParaRPr lang="es-419" sz="6000" kern="1200" noProof="0"/>
          </a:p>
        </p:txBody>
      </p:sp>
      <p:graphicFrame>
        <p:nvGraphicFramePr>
          <p:cNvPr id="4" name="Content Placeholder 3">
            <a:extLst>
              <a:ext uri="{FF2B5EF4-FFF2-40B4-BE49-F238E27FC236}">
                <a16:creationId xmlns:a16="http://schemas.microsoft.com/office/drawing/2014/main" id="{3B4CF00E-BDC3-FAF1-CE1A-132B168C568D}"/>
              </a:ext>
            </a:extLst>
          </p:cNvPr>
          <p:cNvGraphicFramePr>
            <a:graphicFrameLocks noGrp="1"/>
          </p:cNvGraphicFramePr>
          <p:nvPr>
            <p:ph idx="1"/>
            <p:extLst>
              <p:ext uri="{D42A27DB-BD31-4B8C-83A1-F6EECF244321}">
                <p14:modId xmlns:p14="http://schemas.microsoft.com/office/powerpoint/2010/main" val="17167900"/>
              </p:ext>
            </p:extLst>
          </p:nvPr>
        </p:nvGraphicFramePr>
        <p:xfrm>
          <a:off x="753040" y="1714766"/>
          <a:ext cx="5608829" cy="4079740"/>
        </p:xfrm>
        <a:graphic>
          <a:graphicData uri="http://schemas.openxmlformats.org/drawingml/2006/table">
            <a:tbl>
              <a:tblPr firstRow="1" bandRow="1"/>
              <a:tblGrid>
                <a:gridCol w="1750540">
                  <a:extLst>
                    <a:ext uri="{9D8B030D-6E8A-4147-A177-3AD203B41FA5}">
                      <a16:colId xmlns:a16="http://schemas.microsoft.com/office/drawing/2014/main" val="905288340"/>
                    </a:ext>
                  </a:extLst>
                </a:gridCol>
                <a:gridCol w="1677245">
                  <a:extLst>
                    <a:ext uri="{9D8B030D-6E8A-4147-A177-3AD203B41FA5}">
                      <a16:colId xmlns:a16="http://schemas.microsoft.com/office/drawing/2014/main" val="2807449259"/>
                    </a:ext>
                  </a:extLst>
                </a:gridCol>
                <a:gridCol w="1593603">
                  <a:extLst>
                    <a:ext uri="{9D8B030D-6E8A-4147-A177-3AD203B41FA5}">
                      <a16:colId xmlns:a16="http://schemas.microsoft.com/office/drawing/2014/main" val="795839564"/>
                    </a:ext>
                  </a:extLst>
                </a:gridCol>
                <a:gridCol w="587441">
                  <a:extLst>
                    <a:ext uri="{9D8B030D-6E8A-4147-A177-3AD203B41FA5}">
                      <a16:colId xmlns:a16="http://schemas.microsoft.com/office/drawing/2014/main" val="1976454008"/>
                    </a:ext>
                  </a:extLst>
                </a:gridCol>
              </a:tblGrid>
              <a:tr h="580934">
                <a:tc rowSpan="2">
                  <a:txBody>
                    <a:bodyPr/>
                    <a:lstStyle/>
                    <a:p>
                      <a:pPr lvl="0" algn="ctr">
                        <a:buNone/>
                      </a:pPr>
                      <a:r>
                        <a:rPr lang="es-419" sz="2000" b="0" i="0" u="none" strike="noStrike" noProof="0">
                          <a:solidFill>
                            <a:srgbClr val="FFFFFF"/>
                          </a:solidFill>
                          <a:effectLst/>
                        </a:rPr>
                        <a:t>Ingresos no patrocinados</a:t>
                      </a:r>
                      <a:endParaRPr lang="es-419" noProof="0"/>
                    </a:p>
                  </a:txBody>
                  <a:tcPr marL="151654" marR="151654" marT="75827" marB="7582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182952"/>
                    </a:solidFill>
                  </a:tcPr>
                </a:tc>
                <a:tc gridSpan="3">
                  <a:txBody>
                    <a:bodyPr/>
                    <a:lstStyle/>
                    <a:p>
                      <a:pPr algn="ctr" fontAlgn="b">
                        <a:buNone/>
                      </a:pPr>
                      <a:r>
                        <a:rPr lang="es-419" sz="2000" b="1" i="0" u="none" strike="noStrike" noProof="0">
                          <a:solidFill>
                            <a:srgbClr val="FFFFFF"/>
                          </a:solidFill>
                          <a:effectLst/>
                          <a:latin typeface="Aptos Narrow"/>
                        </a:rPr>
                        <a:t>2025</a:t>
                      </a:r>
                      <a:endParaRPr lang="es-419" sz="3000" b="0" i="0" u="none" strike="noStrike" noProof="0">
                        <a:effectLst/>
                        <a:latin typeface="Aptos Narrow"/>
                      </a:endParaRPr>
                    </a:p>
                  </a:txBody>
                  <a:tcPr marL="151654" marR="151654" marT="75827" marB="7582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635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69863084"/>
                  </a:ext>
                </a:extLst>
              </a:tr>
              <a:tr h="505173">
                <a:tc vMerge="1">
                  <a:txBody>
                    <a:bodyPr/>
                    <a:lstStyle/>
                    <a:p>
                      <a:endParaRPr lang="en-US"/>
                    </a:p>
                  </a:txBody>
                  <a:tcPr/>
                </a:tc>
                <a:tc>
                  <a:txBody>
                    <a:bodyPr/>
                    <a:lstStyle/>
                    <a:p>
                      <a:pPr lvl="0" algn="ctr">
                        <a:buNone/>
                      </a:pPr>
                      <a:r>
                        <a:rPr lang="es-419" sz="1900" b="1" i="0" u="none" strike="noStrike" noProof="0">
                          <a:solidFill>
                            <a:srgbClr val="161616"/>
                          </a:solidFill>
                          <a:effectLst/>
                        </a:rPr>
                        <a:t>Meta</a:t>
                      </a:r>
                      <a:endParaRPr lang="es-419" b="1" noProof="0"/>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DED"/>
                    </a:solidFill>
                  </a:tcPr>
                </a:tc>
                <a:tc>
                  <a:txBody>
                    <a:bodyPr/>
                    <a:lstStyle/>
                    <a:p>
                      <a:pPr algn="ctr" fontAlgn="b">
                        <a:buNone/>
                      </a:pPr>
                      <a:r>
                        <a:rPr lang="es-419" sz="1900" b="1" i="0" u="none" strike="noStrike" noProof="0">
                          <a:solidFill>
                            <a:srgbClr val="161616"/>
                          </a:solidFill>
                          <a:effectLst/>
                          <a:latin typeface="Aptos Narrow"/>
                        </a:rPr>
                        <a:t>Real</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DED"/>
                    </a:solidFill>
                  </a:tcPr>
                </a:tc>
                <a:tc>
                  <a:txBody>
                    <a:bodyPr/>
                    <a:lstStyle/>
                    <a:p>
                      <a:pPr algn="ctr" fontAlgn="b">
                        <a:buNone/>
                      </a:pPr>
                      <a:r>
                        <a:rPr lang="es-419" sz="1900" b="1" i="0" u="none" strike="noStrike" noProof="0">
                          <a:solidFill>
                            <a:srgbClr val="161616"/>
                          </a:solidFill>
                          <a:effectLst/>
                          <a:latin typeface="Aptos Narrow"/>
                        </a:rPr>
                        <a:t>%</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DED"/>
                    </a:solidFill>
                  </a:tcPr>
                </a:tc>
                <a:extLst>
                  <a:ext uri="{0D108BD9-81ED-4DB2-BD59-A6C34878D82A}">
                    <a16:rowId xmlns:a16="http://schemas.microsoft.com/office/drawing/2014/main" val="3401605826"/>
                  </a:ext>
                </a:extLst>
              </a:tr>
              <a:tr h="412548">
                <a:tc>
                  <a:txBody>
                    <a:bodyPr/>
                    <a:lstStyle/>
                    <a:p>
                      <a:pPr lvl="0" algn="r">
                        <a:buNone/>
                      </a:pPr>
                      <a:r>
                        <a:rPr lang="es-419" sz="1400" b="0" i="0" u="none" strike="noStrike" noProof="0">
                          <a:solidFill>
                            <a:schemeClr val="tx1"/>
                          </a:solidFill>
                          <a:effectLst/>
                          <a:latin typeface="Calibri"/>
                        </a:rPr>
                        <a:t>No designado/Otro</a:t>
                      </a:r>
                      <a:endParaRPr lang="es-419" noProof="0"/>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4B954"/>
                    </a:solidFill>
                  </a:tcPr>
                </a:tc>
                <a:tc>
                  <a:txBody>
                    <a:bodyPr/>
                    <a:lstStyle/>
                    <a:p>
                      <a:pPr algn="r" fontAlgn="b">
                        <a:buNone/>
                      </a:pPr>
                      <a:r>
                        <a:rPr lang="es-419" sz="1900" b="0" i="0" u="none" strike="noStrike" noProof="0">
                          <a:solidFill>
                            <a:srgbClr val="161616"/>
                          </a:solidFill>
                          <a:effectLst/>
                          <a:latin typeface="Aptos Narrow"/>
                        </a:rPr>
                        <a:t>$10,286,233.00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$6,447,681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63%</a:t>
                      </a:r>
                      <a:endParaRPr lang="es-419" sz="3000" b="0" i="0" u="none" strike="noStrike" noProof="0">
                        <a:effectLst/>
                        <a:latin typeface="Arial"/>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1417803455"/>
                  </a:ext>
                </a:extLst>
              </a:tr>
              <a:tr h="412548">
                <a:tc>
                  <a:txBody>
                    <a:bodyPr/>
                    <a:lstStyle/>
                    <a:p>
                      <a:pPr lvl="0" algn="r">
                        <a:buNone/>
                      </a:pPr>
                      <a:r>
                        <a:rPr lang="es-419" sz="1400" b="0" i="0" u="none" strike="noStrike" noProof="0">
                          <a:solidFill>
                            <a:schemeClr val="tx1"/>
                          </a:solidFill>
                          <a:effectLst/>
                          <a:latin typeface="Calibri"/>
                        </a:rPr>
                        <a:t>Becas</a:t>
                      </a:r>
                      <a:endParaRPr lang="es-419" noProof="0"/>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4B954"/>
                    </a:solidFill>
                  </a:tcPr>
                </a:tc>
                <a:tc>
                  <a:txBody>
                    <a:bodyPr/>
                    <a:lstStyle/>
                    <a:p>
                      <a:pPr algn="r" fontAlgn="b">
                        <a:buNone/>
                      </a:pPr>
                      <a:r>
                        <a:rPr lang="es-419" sz="1900" b="0" i="0" u="none" strike="noStrike" noProof="0">
                          <a:solidFill>
                            <a:srgbClr val="161616"/>
                          </a:solidFill>
                          <a:effectLst/>
                          <a:latin typeface="Aptos Narrow"/>
                        </a:rPr>
                        <a:t>$4,000,000.00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$1,494,593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37%</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2536571652"/>
                  </a:ext>
                </a:extLst>
              </a:tr>
              <a:tr h="412548">
                <a:tc>
                  <a:txBody>
                    <a:bodyPr/>
                    <a:lstStyle/>
                    <a:p>
                      <a:pPr lvl="0" algn="r">
                        <a:buNone/>
                      </a:pPr>
                      <a:r>
                        <a:rPr lang="es-419" sz="1400" b="0" i="0" u="none" strike="noStrike" noProof="0">
                          <a:solidFill>
                            <a:schemeClr val="tx1"/>
                          </a:solidFill>
                          <a:effectLst/>
                          <a:latin typeface="Calibri"/>
                        </a:rPr>
                        <a:t>Necesidades críticas</a:t>
                      </a:r>
                      <a:endParaRPr lang="es-419" noProof="0"/>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4B954"/>
                    </a:solidFill>
                  </a:tcPr>
                </a:tc>
                <a:tc>
                  <a:txBody>
                    <a:bodyPr/>
                    <a:lstStyle/>
                    <a:p>
                      <a:pPr algn="r" fontAlgn="b">
                        <a:buNone/>
                      </a:pPr>
                      <a:r>
                        <a:rPr lang="es-419" sz="1900" b="0" i="0" u="none" strike="noStrike" noProof="0">
                          <a:solidFill>
                            <a:srgbClr val="161616"/>
                          </a:solidFill>
                          <a:effectLst/>
                          <a:latin typeface="Aptos Narrow"/>
                        </a:rPr>
                        <a:t>$880,000.00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$543,840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62%</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635862273"/>
                  </a:ext>
                </a:extLst>
              </a:tr>
              <a:tr h="412548">
                <a:tc>
                  <a:txBody>
                    <a:bodyPr/>
                    <a:lstStyle/>
                    <a:p>
                      <a:pPr lvl="0" algn="r">
                        <a:buNone/>
                      </a:pPr>
                      <a:r>
                        <a:rPr lang="es-419" sz="1400" b="0" i="0" u="none" strike="noStrike" noProof="0">
                          <a:solidFill>
                            <a:schemeClr val="tx1"/>
                          </a:solidFill>
                          <a:effectLst/>
                          <a:latin typeface="Calibri"/>
                        </a:rPr>
                        <a:t>Agentes de Cambio</a:t>
                      </a:r>
                      <a:endParaRPr lang="es-419" noProof="0"/>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4B954"/>
                    </a:solidFill>
                  </a:tcPr>
                </a:tc>
                <a:tc>
                  <a:txBody>
                    <a:bodyPr/>
                    <a:lstStyle/>
                    <a:p>
                      <a:pPr algn="r" fontAlgn="b">
                        <a:buNone/>
                      </a:pPr>
                      <a:r>
                        <a:rPr lang="es-419" sz="1900" b="0" i="0" u="none" strike="noStrike" noProof="0">
                          <a:solidFill>
                            <a:srgbClr val="161616"/>
                          </a:solidFill>
                          <a:effectLst/>
                          <a:latin typeface="Aptos Narrow"/>
                        </a:rPr>
                        <a:t>$805,000.00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$526,610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65%</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1856754076"/>
                  </a:ext>
                </a:extLst>
              </a:tr>
              <a:tr h="412548">
                <a:tc>
                  <a:txBody>
                    <a:bodyPr/>
                    <a:lstStyle/>
                    <a:p>
                      <a:pPr algn="r" fontAlgn="b">
                        <a:buNone/>
                      </a:pPr>
                      <a:r>
                        <a:rPr lang="es-419" sz="1400" b="0" i="0" u="none" strike="noStrike" kern="1200" noProof="0">
                          <a:solidFill>
                            <a:schemeClr val="tx1"/>
                          </a:solidFill>
                          <a:effectLst/>
                          <a:latin typeface="Calibri"/>
                          <a:ea typeface="+mn-ea"/>
                          <a:cs typeface="+mn-cs"/>
                        </a:rPr>
                        <a:t>Groupo de Madres</a:t>
                      </a:r>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4B954"/>
                    </a:solidFill>
                  </a:tcPr>
                </a:tc>
                <a:tc>
                  <a:txBody>
                    <a:bodyPr/>
                    <a:lstStyle/>
                    <a:p>
                      <a:pPr algn="r" fontAlgn="b">
                        <a:buNone/>
                      </a:pPr>
                      <a:r>
                        <a:rPr lang="es-419" sz="1900" b="0" i="0" u="none" strike="noStrike" noProof="0">
                          <a:solidFill>
                            <a:srgbClr val="161616"/>
                          </a:solidFill>
                          <a:effectLst/>
                          <a:latin typeface="Aptos Narrow"/>
                        </a:rPr>
                        <a:t>$1,200,000.00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$43,425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4%</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999485706"/>
                  </a:ext>
                </a:extLst>
              </a:tr>
              <a:tr h="412548">
                <a:tc>
                  <a:txBody>
                    <a:bodyPr/>
                    <a:lstStyle/>
                    <a:p>
                      <a:pPr lvl="0" algn="r">
                        <a:buNone/>
                      </a:pPr>
                      <a:r>
                        <a:rPr lang="es-419" sz="1400" b="0" i="0" u="none" strike="noStrike" noProof="0">
                          <a:solidFill>
                            <a:schemeClr val="tx1"/>
                          </a:solidFill>
                          <a:effectLst/>
                          <a:latin typeface="Calibri"/>
                        </a:rPr>
                        <a:t>Acelerador de microempresas</a:t>
                      </a:r>
                      <a:endParaRPr lang="es-419" noProof="0"/>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4B954"/>
                    </a:solidFill>
                  </a:tcPr>
                </a:tc>
                <a:tc>
                  <a:txBody>
                    <a:bodyPr/>
                    <a:lstStyle/>
                    <a:p>
                      <a:pPr algn="r" fontAlgn="b">
                        <a:buNone/>
                      </a:pPr>
                      <a:r>
                        <a:rPr lang="es-419" sz="1900" b="0" i="0" u="none" strike="noStrike" noProof="0">
                          <a:solidFill>
                            <a:srgbClr val="161616"/>
                          </a:solidFill>
                          <a:effectLst/>
                          <a:latin typeface="Aptos Narrow"/>
                        </a:rPr>
                        <a:t>$100,000.00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 $45,151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FD8"/>
                    </a:solidFill>
                  </a:tcPr>
                </a:tc>
                <a:tc>
                  <a:txBody>
                    <a:bodyPr/>
                    <a:lstStyle/>
                    <a:p>
                      <a:pPr algn="r" fontAlgn="b">
                        <a:buNone/>
                      </a:pPr>
                      <a:r>
                        <a:rPr lang="es-419" sz="1900" b="0" i="0" u="none" strike="noStrike" noProof="0">
                          <a:solidFill>
                            <a:srgbClr val="161616"/>
                          </a:solidFill>
                          <a:effectLst/>
                          <a:latin typeface="Aptos Narrow"/>
                        </a:rPr>
                        <a:t>45%</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FD8"/>
                    </a:solidFill>
                  </a:tcPr>
                </a:tc>
                <a:extLst>
                  <a:ext uri="{0D108BD9-81ED-4DB2-BD59-A6C34878D82A}">
                    <a16:rowId xmlns:a16="http://schemas.microsoft.com/office/drawing/2014/main" val="1097354993"/>
                  </a:ext>
                </a:extLst>
              </a:tr>
              <a:tr h="412548">
                <a:tc>
                  <a:txBody>
                    <a:bodyPr/>
                    <a:lstStyle/>
                    <a:p>
                      <a:pPr algn="r" fontAlgn="b">
                        <a:buNone/>
                      </a:pPr>
                      <a:r>
                        <a:rPr lang="es-419" sz="1900" b="1" i="0" u="none" strike="noStrike" noProof="0">
                          <a:solidFill>
                            <a:srgbClr val="161616"/>
                          </a:solidFill>
                          <a:effectLst/>
                          <a:latin typeface="Aptos Narrow"/>
                        </a:rPr>
                        <a:t>TOTAL</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DED"/>
                    </a:solidFill>
                  </a:tcPr>
                </a:tc>
                <a:tc>
                  <a:txBody>
                    <a:bodyPr/>
                    <a:lstStyle/>
                    <a:p>
                      <a:pPr algn="r" fontAlgn="b">
                        <a:buNone/>
                      </a:pPr>
                      <a:r>
                        <a:rPr lang="es-419" sz="1900" b="1" i="0" u="none" strike="noStrike" noProof="0">
                          <a:solidFill>
                            <a:srgbClr val="161616"/>
                          </a:solidFill>
                          <a:effectLst/>
                          <a:latin typeface="Aptos Narrow"/>
                        </a:rPr>
                        <a:t>$17,271,233.00 </a:t>
                      </a:r>
                      <a:endParaRPr lang="es-419" sz="3000" b="0" i="0" u="none" strike="noStrike" noProof="0">
                        <a:effectLst/>
                        <a:latin typeface="Aptos Narrow"/>
                      </a:endParaRPr>
                    </a:p>
                  </a:txBody>
                  <a:tcPr marL="15798" marR="15798" marT="15798" marB="75827"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DED"/>
                    </a:solidFill>
                  </a:tcPr>
                </a:tc>
                <a:tc>
                  <a:txBody>
                    <a:bodyPr/>
                    <a:lstStyle/>
                    <a:p>
                      <a:pPr algn="r" fontAlgn="b">
                        <a:buNone/>
                      </a:pPr>
                      <a:r>
                        <a:rPr lang="es-419" sz="1900" b="1" i="0" u="none" strike="noStrike" noProof="0">
                          <a:solidFill>
                            <a:srgbClr val="161616"/>
                          </a:solidFill>
                          <a:effectLst/>
                          <a:latin typeface="Aptos Narrow"/>
                        </a:rPr>
                        <a:t> $9,101,300 </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DED"/>
                    </a:solidFill>
                  </a:tcPr>
                </a:tc>
                <a:tc>
                  <a:txBody>
                    <a:bodyPr/>
                    <a:lstStyle/>
                    <a:p>
                      <a:pPr algn="r" fontAlgn="b">
                        <a:buNone/>
                      </a:pPr>
                      <a:r>
                        <a:rPr lang="es-419" sz="1900" b="0" i="0" u="none" strike="noStrike" noProof="0">
                          <a:solidFill>
                            <a:srgbClr val="161616"/>
                          </a:solidFill>
                          <a:effectLst/>
                          <a:latin typeface="Aptos Narrow"/>
                        </a:rPr>
                        <a:t>53%</a:t>
                      </a:r>
                      <a:endParaRPr lang="es-419" sz="3000" b="0" i="0" u="none" strike="noStrike" noProof="0">
                        <a:effectLst/>
                        <a:latin typeface="Aptos Narrow"/>
                      </a:endParaRPr>
                    </a:p>
                  </a:txBody>
                  <a:tcPr marL="15798" marR="15798" marT="15798" marB="75827"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DED"/>
                    </a:solidFill>
                  </a:tcPr>
                </a:tc>
                <a:extLst>
                  <a:ext uri="{0D108BD9-81ED-4DB2-BD59-A6C34878D82A}">
                    <a16:rowId xmlns:a16="http://schemas.microsoft.com/office/drawing/2014/main" val="2259217556"/>
                  </a:ext>
                </a:extLst>
              </a:tr>
            </a:tbl>
          </a:graphicData>
        </a:graphic>
      </p:graphicFrame>
      <p:sp>
        <p:nvSpPr>
          <p:cNvPr id="3" name="TextBox 2">
            <a:extLst>
              <a:ext uri="{FF2B5EF4-FFF2-40B4-BE49-F238E27FC236}">
                <a16:creationId xmlns:a16="http://schemas.microsoft.com/office/drawing/2014/main" id="{767F70F4-5EA1-F11D-7707-ACDC7AFF3A78}"/>
              </a:ext>
            </a:extLst>
          </p:cNvPr>
          <p:cNvSpPr txBox="1"/>
          <p:nvPr/>
        </p:nvSpPr>
        <p:spPr>
          <a:xfrm>
            <a:off x="7277100" y="2272389"/>
            <a:ext cx="3971925"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419" noProof="0">
                <a:ea typeface="+mn-lt"/>
                <a:cs typeface="+mn-lt"/>
              </a:rPr>
              <a:t>Priorizando las becas desde ahora</a:t>
            </a:r>
            <a:br>
              <a:rPr lang="es-419" noProof="0">
                <a:ea typeface="+mn-lt"/>
                <a:cs typeface="+mn-lt"/>
              </a:rPr>
            </a:br>
            <a:r>
              <a:rPr lang="es-419" noProof="0">
                <a:ea typeface="+mn-lt"/>
                <a:cs typeface="+mn-lt"/>
              </a:rPr>
              <a:t> hasta fin de año</a:t>
            </a:r>
            <a:endParaRPr lang="es-419" noProof="0"/>
          </a:p>
          <a:p>
            <a:pPr marL="285750" indent="-285750">
              <a:buFont typeface="Arial" panose="020B0604020202020204" pitchFamily="34" charset="0"/>
              <a:buChar char="•"/>
            </a:pPr>
            <a:endParaRPr lang="es-419" noProof="0"/>
          </a:p>
          <a:p>
            <a:pPr marL="285750" indent="-285750">
              <a:buFont typeface="Arial" panose="020B0604020202020204" pitchFamily="34" charset="0"/>
              <a:buChar char="•"/>
            </a:pPr>
            <a:r>
              <a:rPr lang="es-419" noProof="0"/>
              <a:t>$1.25M </a:t>
            </a:r>
            <a:r>
              <a:rPr lang="es-419" noProof="0">
                <a:ea typeface="+mn-lt"/>
                <a:cs typeface="+mn-lt"/>
              </a:rPr>
              <a:t>en espera de aprobación</a:t>
            </a:r>
          </a:p>
          <a:p>
            <a:pPr marL="285750" indent="-285750">
              <a:buFont typeface="Arial" panose="020B0604020202020204" pitchFamily="34" charset="0"/>
              <a:buChar char="•"/>
            </a:pPr>
            <a:endParaRPr lang="es-419" noProof="0"/>
          </a:p>
          <a:p>
            <a:pPr marL="285750" indent="-285750">
              <a:buFont typeface="Arial" panose="020B0604020202020204" pitchFamily="34" charset="0"/>
              <a:buChar char="•"/>
            </a:pPr>
            <a:r>
              <a:rPr lang="es-419" noProof="0"/>
              <a:t>$2M </a:t>
            </a:r>
            <a:r>
              <a:rPr lang="es-419" noProof="0">
                <a:ea typeface="+mn-lt"/>
                <a:cs typeface="+mn-lt"/>
              </a:rPr>
              <a:t>en donaciones planificadas pendientes “ingresos conocidos”</a:t>
            </a:r>
          </a:p>
          <a:p>
            <a:pPr marL="285750" indent="-285750">
              <a:buFont typeface="Arial" panose="020B0604020202020204" pitchFamily="34" charset="0"/>
              <a:buChar char="•"/>
            </a:pPr>
            <a:endParaRPr lang="es-419" noProof="0"/>
          </a:p>
          <a:p>
            <a:pPr marL="285750" indent="-285750">
              <a:buFont typeface="Arial" panose="020B0604020202020204" pitchFamily="34" charset="0"/>
              <a:buChar char="•"/>
            </a:pPr>
            <a:r>
              <a:rPr lang="es-419" noProof="0"/>
              <a:t>74 </a:t>
            </a:r>
            <a:r>
              <a:rPr lang="es-419" noProof="0">
                <a:ea typeface="+mn-lt"/>
                <a:cs typeface="+mn-lt"/>
              </a:rPr>
              <a:t>visitas de cultivo + 28 solicitudes realizadas en julio y agosto</a:t>
            </a:r>
          </a:p>
          <a:p>
            <a:endParaRPr lang="es-419" noProof="0"/>
          </a:p>
        </p:txBody>
      </p:sp>
    </p:spTree>
    <p:extLst>
      <p:ext uri="{BB962C8B-B14F-4D97-AF65-F5344CB8AC3E}">
        <p14:creationId xmlns:p14="http://schemas.microsoft.com/office/powerpoint/2010/main" val="3769159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1A4C3E9-76D8-C510-052F-420E0F62B8C9}"/>
              </a:ext>
            </a:extLst>
          </p:cNvPr>
          <p:cNvSpPr>
            <a:spLocks noGrp="1"/>
          </p:cNvSpPr>
          <p:nvPr>
            <p:ph type="title"/>
          </p:nvPr>
        </p:nvSpPr>
        <p:spPr>
          <a:xfrm>
            <a:off x="754063" y="990600"/>
            <a:ext cx="3932237" cy="1600200"/>
          </a:xfrm>
        </p:spPr>
        <p:txBody>
          <a:bodyPr>
            <a:normAutofit/>
          </a:bodyPr>
          <a:lstStyle/>
          <a:p>
            <a:r>
              <a:rPr lang="es-419" sz="4800" noProof="0">
                <a:latin typeface="Calibri"/>
                <a:ea typeface="Calibri"/>
                <a:cs typeface="Calibri"/>
              </a:rPr>
              <a:t>Observaciones finales</a:t>
            </a:r>
            <a:endParaRPr lang="es-419" sz="4800" noProof="0">
              <a:ea typeface="Calibri Light" panose="020F0302020204030204"/>
              <a:cs typeface="Calibri Light" panose="020F0302020204030204"/>
            </a:endParaRPr>
          </a:p>
        </p:txBody>
      </p:sp>
      <p:graphicFrame>
        <p:nvGraphicFramePr>
          <p:cNvPr id="9" name="TextBox 4">
            <a:extLst>
              <a:ext uri="{FF2B5EF4-FFF2-40B4-BE49-F238E27FC236}">
                <a16:creationId xmlns:a16="http://schemas.microsoft.com/office/drawing/2014/main" id="{62277462-D7CE-314A-A4B7-1F8D415473E2}"/>
              </a:ext>
            </a:extLst>
          </p:cNvPr>
          <p:cNvGraphicFramePr/>
          <p:nvPr>
            <p:extLst>
              <p:ext uri="{D42A27DB-BD31-4B8C-83A1-F6EECF244321}">
                <p14:modId xmlns:p14="http://schemas.microsoft.com/office/powerpoint/2010/main" val="3529070090"/>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545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8AC34C87-AD0A-CD2F-1588-199A2F5AE40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C24BF56-9637-86CC-E35B-9BA427819A9B}"/>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0374440C-BEE3-17CC-2546-211A493A5B25}"/>
              </a:ext>
            </a:extLst>
          </p:cNvPr>
          <p:cNvSpPr txBox="1"/>
          <p:nvPr/>
        </p:nvSpPr>
        <p:spPr>
          <a:xfrm>
            <a:off x="2925902" y="4244177"/>
            <a:ext cx="9144000" cy="1138773"/>
          </a:xfrm>
          <a:prstGeom prst="rect">
            <a:avLst/>
          </a:prstGeom>
          <a:noFill/>
        </p:spPr>
        <p:txBody>
          <a:bodyPr wrap="square" lIns="91440" tIns="45720" rIns="91440" bIns="45720" rtlCol="0" anchor="t">
            <a:spAutoFit/>
          </a:bodyPr>
          <a:lstStyle/>
          <a:p>
            <a:r>
              <a:rPr lang="es-419" sz="4400" b="1" noProof="0">
                <a:solidFill>
                  <a:schemeClr val="bg1"/>
                </a:solidFill>
                <a:latin typeface="Century Gothic" panose="020B0502020202020204" pitchFamily="34" charset="0"/>
              </a:rPr>
              <a:t>Enfoque Funcional</a:t>
            </a:r>
          </a:p>
          <a:p>
            <a:r>
              <a:rPr lang="es-419" sz="2400" noProof="0">
                <a:solidFill>
                  <a:schemeClr val="bg1"/>
                </a:solidFill>
                <a:latin typeface="Aptos Serif" panose="02020604070405020304" pitchFamily="18" charset="0"/>
                <a:cs typeface="Aptos Serif" panose="02020604070405020304" pitchFamily="18" charset="0"/>
              </a:rPr>
              <a:t>Samantha Downs, Diego Restrepo, Alicia Garza Ramos</a:t>
            </a:r>
          </a:p>
        </p:txBody>
      </p:sp>
      <p:sp>
        <p:nvSpPr>
          <p:cNvPr id="3" name="Rectangle 2">
            <a:extLst>
              <a:ext uri="{FF2B5EF4-FFF2-40B4-BE49-F238E27FC236}">
                <a16:creationId xmlns:a16="http://schemas.microsoft.com/office/drawing/2014/main" id="{ED504A43-AA8B-7AA8-66DD-CFDE02D4B259}"/>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AC07EF8B-19E4-E1FE-D27E-9E2336F8D16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94AD9C75-047A-A613-6442-7C33CD39D69C}"/>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9767C93F-7EE1-B280-1DB4-8588DA53AEBF}"/>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9FE0AA1C-4F1C-C5F4-9D0C-42649FDD466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F6D713AD-AB88-6C64-AE71-AEAF0647AFC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Tree>
    <p:extLst>
      <p:ext uri="{BB962C8B-B14F-4D97-AF65-F5344CB8AC3E}">
        <p14:creationId xmlns:p14="http://schemas.microsoft.com/office/powerpoint/2010/main" val="353209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C51"/>
        </a:solidFill>
        <a:effectLst/>
      </p:bgPr>
    </p:bg>
    <p:spTree>
      <p:nvGrpSpPr>
        <p:cNvPr id="1" name="">
          <a:extLst>
            <a:ext uri="{FF2B5EF4-FFF2-40B4-BE49-F238E27FC236}">
              <a16:creationId xmlns:a16="http://schemas.microsoft.com/office/drawing/2014/main" id="{27ED0DD0-E154-C171-41FA-544D769AAC7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158B26A-741B-58C5-E32B-093B46F7F3A7}"/>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3" name="Rectangle 2">
            <a:extLst>
              <a:ext uri="{FF2B5EF4-FFF2-40B4-BE49-F238E27FC236}">
                <a16:creationId xmlns:a16="http://schemas.microsoft.com/office/drawing/2014/main" id="{DCB8C196-D463-11C3-0FF3-2CECE73EF6BE}"/>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1B173291-D708-833E-1FA7-BB3AAE383F3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A188030D-A6C0-B9A1-D498-D3477BD0B964}"/>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5EA107E3-DA5F-8132-37BF-B14FDA4F5EA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A4002B00-D59F-BA5E-7062-840471BD9ACE}"/>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40EDA08A-5F52-23AA-55BB-3AA2D6D0185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9" name="TextBox 8">
            <a:extLst>
              <a:ext uri="{FF2B5EF4-FFF2-40B4-BE49-F238E27FC236}">
                <a16:creationId xmlns:a16="http://schemas.microsoft.com/office/drawing/2014/main" id="{BA05BD15-1CBE-4B98-8A03-78C67FD905F0}"/>
              </a:ext>
            </a:extLst>
          </p:cNvPr>
          <p:cNvSpPr txBox="1"/>
          <p:nvPr/>
        </p:nvSpPr>
        <p:spPr>
          <a:xfrm>
            <a:off x="730443" y="622300"/>
            <a:ext cx="995565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s-419" sz="4400" b="1" noProof="0">
                <a:solidFill>
                  <a:srgbClr val="FFFFFF"/>
                </a:solidFill>
                <a:latin typeface="Century Gothic"/>
                <a:ea typeface="Calibri" panose="020F0502020204030204"/>
                <a:cs typeface="Segoe UI"/>
              </a:rPr>
              <a:t>Operaciones de </a:t>
            </a:r>
            <a:r>
              <a:rPr lang="es-419" sz="4400" b="1">
                <a:solidFill>
                  <a:srgbClr val="FFFFFF"/>
                </a:solidFill>
                <a:latin typeface="Century Gothic"/>
                <a:ea typeface="Calibri" panose="020F0502020204030204"/>
                <a:cs typeface="Segoe UI"/>
              </a:rPr>
              <a:t>Programa</a:t>
            </a:r>
            <a:endParaRPr lang="es-419" sz="4400" b="1" noProof="0">
              <a:solidFill>
                <a:srgbClr val="FFFFFF"/>
              </a:solidFill>
              <a:latin typeface="Century Gothic"/>
              <a:ea typeface="Calibri" panose="020F0502020204030204"/>
              <a:cs typeface="Segoe UI"/>
            </a:endParaRPr>
          </a:p>
          <a:p>
            <a:r>
              <a:rPr lang="es-419" sz="3600" noProof="0">
                <a:latin typeface="Aptos Serif"/>
                <a:cs typeface="Segoe UI"/>
              </a:rPr>
              <a:t>​</a:t>
            </a:r>
          </a:p>
        </p:txBody>
      </p:sp>
      <p:pic>
        <p:nvPicPr>
          <p:cNvPr id="2" name="Picture 1" descr="A person with long hair wearing glasses&#10;&#10;AI-generated content may be incorrect.">
            <a:extLst>
              <a:ext uri="{FF2B5EF4-FFF2-40B4-BE49-F238E27FC236}">
                <a16:creationId xmlns:a16="http://schemas.microsoft.com/office/drawing/2014/main" id="{45FCD659-2735-1B90-BECD-D89F0F2568C0}"/>
              </a:ext>
            </a:extLst>
          </p:cNvPr>
          <p:cNvPicPr>
            <a:picLocks noChangeAspect="1"/>
          </p:cNvPicPr>
          <p:nvPr/>
        </p:nvPicPr>
        <p:blipFill>
          <a:blip r:embed="rId4"/>
          <a:stretch>
            <a:fillRect/>
          </a:stretch>
        </p:blipFill>
        <p:spPr>
          <a:xfrm>
            <a:off x="4839381" y="2083254"/>
            <a:ext cx="1990725" cy="2789464"/>
          </a:xfrm>
          <a:prstGeom prst="rect">
            <a:avLst/>
          </a:prstGeom>
        </p:spPr>
      </p:pic>
      <p:sp>
        <p:nvSpPr>
          <p:cNvPr id="11" name="TextBox 10">
            <a:extLst>
              <a:ext uri="{FF2B5EF4-FFF2-40B4-BE49-F238E27FC236}">
                <a16:creationId xmlns:a16="http://schemas.microsoft.com/office/drawing/2014/main" id="{F5E71A6D-C00D-43FB-0D6B-39E12D12529D}"/>
              </a:ext>
            </a:extLst>
          </p:cNvPr>
          <p:cNvSpPr txBox="1"/>
          <p:nvPr/>
        </p:nvSpPr>
        <p:spPr>
          <a:xfrm>
            <a:off x="3598408" y="5083812"/>
            <a:ext cx="44817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ea typeface="Calibri"/>
                <a:cs typeface="Calibri"/>
              </a:rPr>
              <a:t>Sam Downs</a:t>
            </a:r>
            <a:endParaRPr lang="en-US"/>
          </a:p>
        </p:txBody>
      </p:sp>
    </p:spTree>
    <p:extLst>
      <p:ext uri="{BB962C8B-B14F-4D97-AF65-F5344CB8AC3E}">
        <p14:creationId xmlns:p14="http://schemas.microsoft.com/office/powerpoint/2010/main" val="3277913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422440-26D8-DC04-D73E-2E945C8643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3E42CE0-D709-49A5-B842-A1D5BB649F26}"/>
              </a:ext>
            </a:extLst>
          </p:cNvPr>
          <p:cNvSpPr>
            <a:spLocks noGrp="1"/>
          </p:cNvSpPr>
          <p:nvPr>
            <p:ph type="body" sz="quarter" idx="10"/>
          </p:nvPr>
        </p:nvSpPr>
        <p:spPr>
          <a:xfrm>
            <a:off x="531079" y="547109"/>
            <a:ext cx="11129841" cy="1322409"/>
          </a:xfrm>
        </p:spPr>
        <p:txBody>
          <a:bodyPr vert="horz" lIns="91440" tIns="45720" rIns="91440" bIns="45720" rtlCol="0" anchor="t">
            <a:noAutofit/>
          </a:bodyPr>
          <a:lstStyle/>
          <a:p>
            <a:pPr algn="l">
              <a:spcAft>
                <a:spcPts val="1200"/>
              </a:spcAft>
            </a:pPr>
            <a:r>
              <a:rPr lang="es-419" sz="6000" b="0" noProof="0">
                <a:solidFill>
                  <a:schemeClr val="tx1"/>
                </a:solidFill>
                <a:latin typeface="Century Gothic"/>
                <a:ea typeface="Calibri Light"/>
                <a:cs typeface="Angsana New"/>
              </a:rPr>
              <a:t>Logros de 2025</a:t>
            </a:r>
            <a:endParaRPr lang="es-419" sz="2800" b="0" noProof="0">
              <a:solidFill>
                <a:schemeClr val="tx1"/>
              </a:solidFill>
              <a:latin typeface="Century Gothic"/>
              <a:ea typeface="Calibri Light"/>
              <a:cs typeface="Angsana New"/>
            </a:endParaRPr>
          </a:p>
        </p:txBody>
      </p:sp>
      <p:pic>
        <p:nvPicPr>
          <p:cNvPr id="11" name="Picture 10" descr="Unbound_logo_final_RGB2.eps">
            <a:extLst>
              <a:ext uri="{FF2B5EF4-FFF2-40B4-BE49-F238E27FC236}">
                <a16:creationId xmlns:a16="http://schemas.microsoft.com/office/drawing/2014/main" id="{6FA20485-1BB5-4176-8CC3-F5B9C652E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D38D4F8A-95A2-3B40-6C5E-169E99526FDC}"/>
              </a:ext>
            </a:extLst>
          </p:cNvPr>
          <p:cNvSpPr txBox="1"/>
          <p:nvPr/>
        </p:nvSpPr>
        <p:spPr>
          <a:xfrm>
            <a:off x="807092" y="2442846"/>
            <a:ext cx="10510576" cy="5816977"/>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s-419" sz="2800" b="1" noProof="0">
                <a:ea typeface="Calibri"/>
                <a:cs typeface="Calibri"/>
              </a:rPr>
              <a:t>Retroalimentación sobre la correspondencia:</a:t>
            </a:r>
          </a:p>
          <a:p>
            <a:pPr marL="914400" lvl="1" indent="-457200">
              <a:spcAft>
                <a:spcPts val="1200"/>
              </a:spcAft>
              <a:buFont typeface="Arial" panose="020B0604020202020204" pitchFamily="34" charset="0"/>
              <a:buChar char="•"/>
            </a:pPr>
            <a:r>
              <a:rPr lang="es-419" sz="2800" noProof="0">
                <a:solidFill>
                  <a:srgbClr val="111111"/>
                </a:solidFill>
                <a:latin typeface="Calibri"/>
                <a:ea typeface="Roboto"/>
                <a:cs typeface="Roboto"/>
              </a:rPr>
              <a:t>Las estadísticas de correspondencia siguen disponibles en el panel de control.</a:t>
            </a:r>
            <a:endParaRPr lang="es-419" sz="2800" noProof="0">
              <a:latin typeface="Calibri"/>
              <a:ea typeface="Calibri"/>
              <a:cs typeface="Calibri"/>
            </a:endParaRPr>
          </a:p>
          <a:p>
            <a:pPr marL="914400" lvl="1" indent="-457200">
              <a:spcAft>
                <a:spcPts val="1200"/>
              </a:spcAft>
              <a:buFont typeface="Arial" panose="020B0604020202020204" pitchFamily="34" charset="0"/>
              <a:buChar char="•"/>
            </a:pPr>
            <a:r>
              <a:rPr lang="es-419" sz="2800" noProof="0">
                <a:ea typeface="Calibri"/>
                <a:cs typeface="Calibri"/>
              </a:rPr>
              <a:t>Encuesta para padrinos/madrinas sobre cartas/video mensajes</a:t>
            </a:r>
          </a:p>
          <a:p>
            <a:pPr marL="457200" indent="-457200">
              <a:spcAft>
                <a:spcPts val="1200"/>
              </a:spcAft>
              <a:buFont typeface="Arial" panose="020B0604020202020204" pitchFamily="34" charset="0"/>
              <a:buChar char="•"/>
            </a:pPr>
            <a:r>
              <a:rPr lang="es-419" sz="2800" b="1" noProof="0">
                <a:ea typeface="Calibri"/>
                <a:cs typeface="Calibri"/>
              </a:rPr>
              <a:t>Correspondencia enviada por la familia:</a:t>
            </a:r>
          </a:p>
          <a:p>
            <a:pPr marL="914400" lvl="1" indent="-457200">
              <a:spcAft>
                <a:spcPts val="1200"/>
              </a:spcAft>
              <a:buFont typeface="Arial" panose="020B0604020202020204" pitchFamily="34" charset="0"/>
              <a:buChar char="•"/>
            </a:pPr>
            <a:r>
              <a:rPr lang="es-419" sz="2800" noProof="0"/>
              <a:t>Fotos, cartas y video mensajes enviadas por familias</a:t>
            </a:r>
            <a:endParaRPr lang="es-419" sz="2800" noProof="0">
              <a:ea typeface="Calibri"/>
              <a:cs typeface="Calibri"/>
            </a:endParaRPr>
          </a:p>
          <a:p>
            <a:pPr marL="914400" lvl="1" indent="-457200">
              <a:spcAft>
                <a:spcPts val="1200"/>
              </a:spcAft>
              <a:buFont typeface="Arial" panose="020B0604020202020204" pitchFamily="34" charset="0"/>
              <a:buChar char="•"/>
            </a:pPr>
            <a:r>
              <a:rPr lang="es-419" sz="2800" noProof="0">
                <a:ea typeface="Calibri"/>
                <a:cs typeface="Calibri"/>
              </a:rPr>
              <a:t>Notificaciones automáticas de fotos</a:t>
            </a:r>
          </a:p>
          <a:p>
            <a:pPr>
              <a:spcAft>
                <a:spcPts val="1200"/>
              </a:spcAft>
            </a:pPr>
            <a:endParaRPr lang="es-419" sz="2800" noProof="0">
              <a:ea typeface="Calibri"/>
              <a:cs typeface="Calibri"/>
            </a:endParaRPr>
          </a:p>
          <a:p>
            <a:pPr marL="914400" lvl="1" indent="-457200">
              <a:spcAft>
                <a:spcPts val="1200"/>
              </a:spcAft>
              <a:buFont typeface="Arial" panose="020B0604020202020204" pitchFamily="34" charset="0"/>
              <a:buChar char="•"/>
            </a:pPr>
            <a:endParaRPr lang="es-419" sz="3200" noProof="0">
              <a:ea typeface="Calibri"/>
              <a:cs typeface="Calibri"/>
            </a:endParaRPr>
          </a:p>
          <a:p>
            <a:pPr marL="457200" indent="-457200">
              <a:spcAft>
                <a:spcPts val="1200"/>
              </a:spcAft>
              <a:buFont typeface="Arial" panose="020B0604020202020204" pitchFamily="34" charset="0"/>
              <a:buChar char="•"/>
            </a:pPr>
            <a:endParaRPr lang="es-419" sz="3600" noProof="0">
              <a:ea typeface="Calibri"/>
              <a:cs typeface="Calibri"/>
            </a:endParaRPr>
          </a:p>
        </p:txBody>
      </p:sp>
      <p:sp>
        <p:nvSpPr>
          <p:cNvPr id="4" name="Text Placeholder 1">
            <a:extLst>
              <a:ext uri="{FF2B5EF4-FFF2-40B4-BE49-F238E27FC236}">
                <a16:creationId xmlns:a16="http://schemas.microsoft.com/office/drawing/2014/main" id="{21228B4A-C41F-D43E-49DF-06B170D2FC5A}"/>
              </a:ext>
            </a:extLst>
          </p:cNvPr>
          <p:cNvSpPr txBox="1">
            <a:spLocks/>
          </p:cNvSpPr>
          <p:nvPr/>
        </p:nvSpPr>
        <p:spPr>
          <a:xfrm>
            <a:off x="0" y="1431364"/>
            <a:ext cx="12192000" cy="776767"/>
          </a:xfrm>
          <a:prstGeom prst="rect">
            <a:avLst/>
          </a:prstGeom>
          <a:solidFill>
            <a:srgbClr val="E0554C"/>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endParaRPr kumimoji="0" lang="es-419" sz="4000" b="0" i="0" u="none" strike="noStrike" kern="1200" cap="none" spc="0" normalizeH="0" baseline="0" noProof="0">
              <a:ln>
                <a:noFill/>
              </a:ln>
              <a:effectLst/>
              <a:uLnTx/>
              <a:uFillTx/>
              <a:latin typeface="Calibri Light"/>
              <a:ea typeface="Calibri Light"/>
              <a:cs typeface="Angsana New"/>
            </a:endParaRPr>
          </a:p>
        </p:txBody>
      </p:sp>
    </p:spTree>
    <p:extLst>
      <p:ext uri="{BB962C8B-B14F-4D97-AF65-F5344CB8AC3E}">
        <p14:creationId xmlns:p14="http://schemas.microsoft.com/office/powerpoint/2010/main" val="187848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97C837-33AF-8DC5-2E6C-207B79B432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B215EC-020D-33BE-4770-CA8855067160}"/>
              </a:ext>
            </a:extLst>
          </p:cNvPr>
          <p:cNvSpPr>
            <a:spLocks noGrp="1"/>
          </p:cNvSpPr>
          <p:nvPr>
            <p:ph type="body" sz="quarter" idx="10"/>
          </p:nvPr>
        </p:nvSpPr>
        <p:spPr>
          <a:xfrm>
            <a:off x="531079" y="547109"/>
            <a:ext cx="11129841" cy="1322409"/>
          </a:xfrm>
        </p:spPr>
        <p:txBody>
          <a:bodyPr vert="horz" lIns="91440" tIns="45720" rIns="91440" bIns="45720" rtlCol="0" anchor="t">
            <a:noAutofit/>
          </a:bodyPr>
          <a:lstStyle/>
          <a:p>
            <a:pPr algn="l">
              <a:spcAft>
                <a:spcPts val="1200"/>
              </a:spcAft>
            </a:pPr>
            <a:r>
              <a:rPr lang="es-419" sz="6000" b="0" noProof="0">
                <a:solidFill>
                  <a:schemeClr val="tx1"/>
                </a:solidFill>
                <a:latin typeface="Century Gothic"/>
                <a:ea typeface="Calibri Light"/>
                <a:cs typeface="Angsana New"/>
              </a:rPr>
              <a:t>Logros de 2025 </a:t>
            </a:r>
            <a:endParaRPr lang="es-419" sz="2800" b="0" noProof="0">
              <a:solidFill>
                <a:schemeClr val="tx1"/>
              </a:solidFill>
              <a:latin typeface="Century Gothic"/>
              <a:ea typeface="Calibri Light"/>
              <a:cs typeface="Angsana New"/>
            </a:endParaRPr>
          </a:p>
        </p:txBody>
      </p:sp>
      <p:pic>
        <p:nvPicPr>
          <p:cNvPr id="11" name="Picture 10" descr="Unbound_logo_final_RGB2.eps">
            <a:extLst>
              <a:ext uri="{FF2B5EF4-FFF2-40B4-BE49-F238E27FC236}">
                <a16:creationId xmlns:a16="http://schemas.microsoft.com/office/drawing/2014/main" id="{6880E721-721C-BE32-6D34-D7CA9024D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88FD42B0-147C-F83F-F9EB-68519474A717}"/>
              </a:ext>
            </a:extLst>
          </p:cNvPr>
          <p:cNvSpPr txBox="1"/>
          <p:nvPr/>
        </p:nvSpPr>
        <p:spPr>
          <a:xfrm>
            <a:off x="807092" y="2442846"/>
            <a:ext cx="10510576" cy="3447098"/>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pPr>
            <a:r>
              <a:rPr lang="es-419" sz="2800" b="1" noProof="0" err="1"/>
              <a:t>Innovaciónes</a:t>
            </a:r>
            <a:r>
              <a:rPr lang="es-419" sz="2800" b="1" noProof="0"/>
              <a:t> en Portal:</a:t>
            </a:r>
            <a:endParaRPr lang="es-419" noProof="0"/>
          </a:p>
          <a:p>
            <a:pPr marL="914400" lvl="1" indent="-457200">
              <a:spcAft>
                <a:spcPts val="1200"/>
              </a:spcAft>
              <a:buFont typeface="Arial" panose="020B0604020202020204" pitchFamily="34" charset="0"/>
              <a:buChar char="•"/>
            </a:pPr>
            <a:r>
              <a:rPr lang="es-419" sz="2800" noProof="0"/>
              <a:t>Pendiente Revisión Inicial </a:t>
            </a:r>
          </a:p>
          <a:p>
            <a:pPr marL="914400" lvl="1" indent="-457200">
              <a:spcAft>
                <a:spcPts val="1200"/>
              </a:spcAft>
              <a:buFont typeface="Arial" panose="020B0604020202020204" pitchFamily="34" charset="0"/>
              <a:buChar char="•"/>
            </a:pPr>
            <a:r>
              <a:rPr lang="es-419" sz="2800" noProof="0"/>
              <a:t>Revisión de fotos por IA</a:t>
            </a:r>
            <a:endParaRPr lang="es-419" noProof="0"/>
          </a:p>
          <a:p>
            <a:pPr marL="914400" lvl="1" indent="-457200">
              <a:spcAft>
                <a:spcPts val="1200"/>
              </a:spcAft>
              <a:buFont typeface="Arial" panose="020B0604020202020204" pitchFamily="34" charset="0"/>
              <a:buChar char="•"/>
            </a:pPr>
            <a:r>
              <a:rPr lang="es-419" sz="2800" noProof="0"/>
              <a:t>Fecha de retiro por falta de cumplimiento</a:t>
            </a:r>
            <a:endParaRPr lang="es-419" noProof="0"/>
          </a:p>
          <a:p>
            <a:pPr marL="914400" lvl="1" indent="-457200">
              <a:spcAft>
                <a:spcPts val="1200"/>
              </a:spcAft>
              <a:buFont typeface="Arial" panose="020B0604020202020204" pitchFamily="34" charset="0"/>
              <a:buChar char="•"/>
            </a:pPr>
            <a:r>
              <a:rPr lang="es-419" sz="2800" noProof="0">
                <a:ea typeface="Calibri"/>
                <a:cs typeface="Calibri"/>
              </a:rPr>
              <a:t>Reporte de “Cambios en los nombres de padrinos que escriben"</a:t>
            </a:r>
          </a:p>
          <a:p>
            <a:pPr marL="914400" lvl="1" indent="-457200">
              <a:spcAft>
                <a:spcPts val="1200"/>
              </a:spcAft>
              <a:buFont typeface="Arial" panose="020B0604020202020204" pitchFamily="34" charset="0"/>
              <a:buChar char="•"/>
            </a:pPr>
            <a:r>
              <a:rPr lang="es-419" sz="2800" noProof="0">
                <a:ea typeface="Calibri"/>
                <a:cs typeface="Calibri"/>
              </a:rPr>
              <a:t>El Programa de Becas en Portal</a:t>
            </a:r>
          </a:p>
        </p:txBody>
      </p:sp>
      <p:sp>
        <p:nvSpPr>
          <p:cNvPr id="4" name="Text Placeholder 1">
            <a:extLst>
              <a:ext uri="{FF2B5EF4-FFF2-40B4-BE49-F238E27FC236}">
                <a16:creationId xmlns:a16="http://schemas.microsoft.com/office/drawing/2014/main" id="{5D1157E9-388E-5A11-8976-699E1BAEA373}"/>
              </a:ext>
            </a:extLst>
          </p:cNvPr>
          <p:cNvSpPr txBox="1">
            <a:spLocks/>
          </p:cNvSpPr>
          <p:nvPr/>
        </p:nvSpPr>
        <p:spPr>
          <a:xfrm>
            <a:off x="0" y="1431364"/>
            <a:ext cx="12192000" cy="776767"/>
          </a:xfrm>
          <a:prstGeom prst="rect">
            <a:avLst/>
          </a:prstGeom>
          <a:solidFill>
            <a:srgbClr val="E0554C"/>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endParaRPr kumimoji="0" lang="es-419" sz="4000" b="0" i="0" u="none" strike="noStrike" kern="1200" cap="none" spc="0" normalizeH="0" baseline="0" noProof="0">
              <a:ln>
                <a:noFill/>
              </a:ln>
              <a:effectLst/>
              <a:uLnTx/>
              <a:uFillTx/>
              <a:latin typeface="Calibri Light"/>
              <a:ea typeface="Calibri Light"/>
              <a:cs typeface="Angsana New"/>
            </a:endParaRPr>
          </a:p>
        </p:txBody>
      </p:sp>
    </p:spTree>
    <p:extLst>
      <p:ext uri="{BB962C8B-B14F-4D97-AF65-F5344CB8AC3E}">
        <p14:creationId xmlns:p14="http://schemas.microsoft.com/office/powerpoint/2010/main" val="226258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33C3C6-ABC2-DE0F-86A1-7047A3C0AD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A4E72B9-0B70-9EE9-CD13-0CDB5DB7DA73}"/>
              </a:ext>
            </a:extLst>
          </p:cNvPr>
          <p:cNvSpPr>
            <a:spLocks noGrp="1"/>
          </p:cNvSpPr>
          <p:nvPr>
            <p:ph type="body" sz="quarter" idx="10"/>
          </p:nvPr>
        </p:nvSpPr>
        <p:spPr>
          <a:xfrm>
            <a:off x="531079" y="547109"/>
            <a:ext cx="11129841" cy="1322409"/>
          </a:xfrm>
        </p:spPr>
        <p:txBody>
          <a:bodyPr vert="horz" lIns="91440" tIns="45720" rIns="91440" bIns="45720" rtlCol="0" anchor="t">
            <a:noAutofit/>
          </a:bodyPr>
          <a:lstStyle/>
          <a:p>
            <a:pPr algn="l">
              <a:spcAft>
                <a:spcPts val="1200"/>
              </a:spcAft>
            </a:pPr>
            <a:r>
              <a:rPr lang="es-419" sz="6000" b="0" noProof="0">
                <a:solidFill>
                  <a:schemeClr val="tx1"/>
                </a:solidFill>
                <a:latin typeface="Century Gothic"/>
                <a:ea typeface="Calibri Light"/>
                <a:cs typeface="Angsana New"/>
              </a:rPr>
              <a:t>Vista Previa de 2026</a:t>
            </a:r>
            <a:endParaRPr lang="es-419" sz="2800" b="0" noProof="0">
              <a:solidFill>
                <a:schemeClr val="tx1"/>
              </a:solidFill>
              <a:ea typeface="Calibri Light"/>
              <a:cs typeface="Angsana New"/>
            </a:endParaRPr>
          </a:p>
        </p:txBody>
      </p:sp>
      <p:pic>
        <p:nvPicPr>
          <p:cNvPr id="11" name="Picture 10" descr="Unbound_logo_final_RGB2.eps">
            <a:extLst>
              <a:ext uri="{FF2B5EF4-FFF2-40B4-BE49-F238E27FC236}">
                <a16:creationId xmlns:a16="http://schemas.microsoft.com/office/drawing/2014/main" id="{B480CAED-C1CA-509C-418F-68EB402E2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BDCC1047-EDD3-F680-5D4B-1E57310242D3}"/>
              </a:ext>
            </a:extLst>
          </p:cNvPr>
          <p:cNvSpPr txBox="1"/>
          <p:nvPr/>
        </p:nvSpPr>
        <p:spPr>
          <a:xfrm>
            <a:off x="753534" y="2364407"/>
            <a:ext cx="10597754" cy="3662541"/>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defRPr/>
            </a:pPr>
            <a:r>
              <a:rPr lang="es-419" sz="3200" b="1" noProof="0">
                <a:solidFill>
                  <a:prstClr val="black"/>
                </a:solidFill>
                <a:latin typeface="Calibri" panose="020F0502020204030204"/>
              </a:rPr>
              <a:t>Correspondencia enviada por la familia:</a:t>
            </a:r>
          </a:p>
          <a:p>
            <a:pPr marL="914400" lvl="1" indent="-457200">
              <a:spcAft>
                <a:spcPts val="1200"/>
              </a:spcAft>
              <a:buFont typeface="Arial" panose="020B0604020202020204" pitchFamily="34" charset="0"/>
              <a:buChar char="•"/>
              <a:defRPr/>
            </a:pPr>
            <a:r>
              <a:rPr lang="es-419" sz="3200" noProof="0">
                <a:solidFill>
                  <a:prstClr val="black"/>
                </a:solidFill>
                <a:latin typeface="Calibri" panose="020F0502020204030204"/>
                <a:ea typeface="Calibri"/>
                <a:cs typeface="Calibri"/>
              </a:rPr>
              <a:t>Más herramientas para permitir que  las familias envíen correspondencia directamente</a:t>
            </a:r>
          </a:p>
          <a:p>
            <a:pPr marL="457200" indent="-457200">
              <a:spcAft>
                <a:spcPts val="1200"/>
              </a:spcAft>
              <a:buFont typeface="Arial" panose="020B0604020202020204" pitchFamily="34" charset="0"/>
              <a:buChar char="•"/>
              <a:defRPr/>
            </a:pPr>
            <a:r>
              <a:rPr lang="es-419" sz="3200" b="1" noProof="0">
                <a:solidFill>
                  <a:prstClr val="black"/>
                </a:solidFill>
                <a:latin typeface="Calibri" panose="020F0502020204030204"/>
                <a:ea typeface="Calibri"/>
                <a:cs typeface="Calibri"/>
              </a:rPr>
              <a:t>Recursos para </a:t>
            </a:r>
            <a:r>
              <a:rPr lang="es-419" sz="3200" b="1" noProof="0" err="1">
                <a:solidFill>
                  <a:prstClr val="black"/>
                </a:solidFill>
                <a:latin typeface="Calibri" panose="020F0502020204030204"/>
                <a:ea typeface="Calibri"/>
                <a:cs typeface="Calibri"/>
              </a:rPr>
              <a:t>relaciónes</a:t>
            </a:r>
            <a:r>
              <a:rPr lang="es-419" sz="3200" b="1" noProof="0">
                <a:solidFill>
                  <a:prstClr val="black"/>
                </a:solidFill>
                <a:latin typeface="Calibri" panose="020F0502020204030204"/>
                <a:ea typeface="Calibri"/>
                <a:cs typeface="Calibri"/>
              </a:rPr>
              <a:t> de apadrinamiento</a:t>
            </a:r>
          </a:p>
          <a:p>
            <a:pPr marL="457200" indent="-457200">
              <a:spcAft>
                <a:spcPts val="1200"/>
              </a:spcAft>
              <a:buFont typeface="Arial" panose="020B0604020202020204" pitchFamily="34" charset="0"/>
              <a:buChar char="•"/>
              <a:defRPr/>
            </a:pPr>
            <a:r>
              <a:rPr lang="es-419" sz="3200" b="1" noProof="0">
                <a:solidFill>
                  <a:prstClr val="black"/>
                </a:solidFill>
                <a:latin typeface="Calibri" panose="020F0502020204030204"/>
                <a:ea typeface="Calibri"/>
                <a:cs typeface="Calibri"/>
              </a:rPr>
              <a:t>Recordatorios de correspondencia para padrinos/madrinas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s-419"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1">
            <a:extLst>
              <a:ext uri="{FF2B5EF4-FFF2-40B4-BE49-F238E27FC236}">
                <a16:creationId xmlns:a16="http://schemas.microsoft.com/office/drawing/2014/main" id="{340B0281-6D61-A75F-A0C9-B201A8A2705E}"/>
              </a:ext>
            </a:extLst>
          </p:cNvPr>
          <p:cNvSpPr txBox="1">
            <a:spLocks/>
          </p:cNvSpPr>
          <p:nvPr/>
        </p:nvSpPr>
        <p:spPr>
          <a:xfrm>
            <a:off x="0" y="1431364"/>
            <a:ext cx="12192000" cy="776767"/>
          </a:xfrm>
          <a:prstGeom prst="rect">
            <a:avLst/>
          </a:prstGeom>
          <a:solidFill>
            <a:srgbClr val="6BB17F"/>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endParaRPr kumimoji="0" lang="es-419" sz="4000" b="0" i="0" u="none" strike="noStrike" kern="1200" cap="none" spc="0" normalizeH="0" baseline="0" noProof="0">
              <a:ln>
                <a:noFill/>
              </a:ln>
              <a:effectLst/>
              <a:uLnTx/>
              <a:uFillTx/>
              <a:latin typeface="Calibri Light"/>
              <a:ea typeface="Calibri Light"/>
              <a:cs typeface="Angsana New"/>
            </a:endParaRPr>
          </a:p>
        </p:txBody>
      </p:sp>
    </p:spTree>
    <p:extLst>
      <p:ext uri="{BB962C8B-B14F-4D97-AF65-F5344CB8AC3E}">
        <p14:creationId xmlns:p14="http://schemas.microsoft.com/office/powerpoint/2010/main" val="375624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849977-121B-0651-DD46-646B872A72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91536A-1736-2AAE-F546-81E0BC18CFC5}"/>
              </a:ext>
            </a:extLst>
          </p:cNvPr>
          <p:cNvSpPr>
            <a:spLocks noGrp="1"/>
          </p:cNvSpPr>
          <p:nvPr>
            <p:ph type="body" sz="quarter" idx="10"/>
          </p:nvPr>
        </p:nvSpPr>
        <p:spPr>
          <a:xfrm>
            <a:off x="531079" y="547109"/>
            <a:ext cx="11129841" cy="1322409"/>
          </a:xfrm>
        </p:spPr>
        <p:txBody>
          <a:bodyPr vert="horz" lIns="91440" tIns="45720" rIns="91440" bIns="45720" rtlCol="0" anchor="t">
            <a:noAutofit/>
          </a:bodyPr>
          <a:lstStyle/>
          <a:p>
            <a:pPr algn="l">
              <a:spcAft>
                <a:spcPts val="1200"/>
              </a:spcAft>
            </a:pPr>
            <a:r>
              <a:rPr lang="es-419" sz="5400" b="0" noProof="0">
                <a:solidFill>
                  <a:schemeClr val="tx1"/>
                </a:solidFill>
                <a:latin typeface="Century Gothic"/>
                <a:ea typeface="Calibri Light"/>
                <a:cs typeface="Angsana New"/>
              </a:rPr>
              <a:t>Enfoque de 2026</a:t>
            </a:r>
            <a:endParaRPr lang="es-419" sz="2400" b="0" noProof="0">
              <a:solidFill>
                <a:schemeClr val="tx1"/>
              </a:solidFill>
              <a:latin typeface="Calibri Light"/>
              <a:ea typeface="Calibri Light"/>
              <a:cs typeface="Angsana New"/>
            </a:endParaRPr>
          </a:p>
        </p:txBody>
      </p:sp>
      <p:pic>
        <p:nvPicPr>
          <p:cNvPr id="11" name="Picture 10" descr="Unbound_logo_final_RGB2.eps">
            <a:extLst>
              <a:ext uri="{FF2B5EF4-FFF2-40B4-BE49-F238E27FC236}">
                <a16:creationId xmlns:a16="http://schemas.microsoft.com/office/drawing/2014/main" id="{39478FC6-CEDA-225B-2ADA-E3B6D1E06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32C32320-58F0-679C-D344-9D29F0AEF6E0}"/>
              </a:ext>
            </a:extLst>
          </p:cNvPr>
          <p:cNvSpPr txBox="1"/>
          <p:nvPr/>
        </p:nvSpPr>
        <p:spPr>
          <a:xfrm>
            <a:off x="602900" y="2364407"/>
            <a:ext cx="10748388" cy="1231106"/>
          </a:xfrm>
          <a:prstGeom prst="rect">
            <a:avLst/>
          </a:prstGeom>
          <a:noFill/>
        </p:spPr>
        <p:txBody>
          <a:bodyPr wrap="square" lIns="91440" tIns="45720" rIns="91440" bIns="45720" rtlCol="0" anchor="t">
            <a:spAutoFit/>
          </a:bodyPr>
          <a:lstStyle/>
          <a:p>
            <a:pPr marL="457200" indent="-457200">
              <a:spcAft>
                <a:spcPts val="1200"/>
              </a:spcAft>
              <a:buFont typeface="Arial" panose="020B0604020202020204" pitchFamily="34" charset="0"/>
              <a:buChar char="•"/>
              <a:defRPr/>
            </a:pPr>
            <a:r>
              <a:rPr lang="es-419" sz="3200" b="1" noProof="0">
                <a:solidFill>
                  <a:prstClr val="black"/>
                </a:solidFill>
                <a:latin typeface="Calibri" panose="020F0502020204030204"/>
                <a:ea typeface="Calibri"/>
                <a:cs typeface="Calibri"/>
              </a:rPr>
              <a:t>Respuestas a las cartas de padrinos/madrinas</a:t>
            </a:r>
            <a:endParaRPr lang="es-419" sz="3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914400" lvl="1" indent="-457200">
              <a:spcAft>
                <a:spcPts val="1200"/>
              </a:spcAft>
              <a:buFont typeface="Arial" panose="020B0604020202020204" pitchFamily="34" charset="0"/>
              <a:buChar char="•"/>
              <a:defRPr/>
            </a:pPr>
            <a:r>
              <a:rPr lang="es-419" sz="3200" noProof="0">
                <a:solidFill>
                  <a:prstClr val="black"/>
                </a:solidFill>
                <a:latin typeface="Calibri" panose="020F0502020204030204"/>
                <a:ea typeface="Calibri"/>
                <a:cs typeface="Calibri"/>
              </a:rPr>
              <a:t>Moviéndose hacia una tasa de respuesta de 100%</a:t>
            </a:r>
            <a:endParaRPr lang="es-419" noProof="0"/>
          </a:p>
        </p:txBody>
      </p:sp>
      <p:sp>
        <p:nvSpPr>
          <p:cNvPr id="4" name="Text Placeholder 1">
            <a:extLst>
              <a:ext uri="{FF2B5EF4-FFF2-40B4-BE49-F238E27FC236}">
                <a16:creationId xmlns:a16="http://schemas.microsoft.com/office/drawing/2014/main" id="{DF50CDB2-5BE6-B33B-4D9F-90771E639946}"/>
              </a:ext>
            </a:extLst>
          </p:cNvPr>
          <p:cNvSpPr txBox="1">
            <a:spLocks/>
          </p:cNvSpPr>
          <p:nvPr/>
        </p:nvSpPr>
        <p:spPr>
          <a:xfrm>
            <a:off x="0" y="1340195"/>
            <a:ext cx="12192000" cy="776767"/>
          </a:xfrm>
          <a:prstGeom prst="rect">
            <a:avLst/>
          </a:prstGeom>
          <a:solidFill>
            <a:srgbClr val="E0BA46"/>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endParaRPr kumimoji="0" lang="es-419" sz="4000" b="0" i="0" u="none" strike="noStrike" kern="1200" cap="none" spc="0" normalizeH="0" baseline="0" noProof="0">
              <a:ln>
                <a:noFill/>
              </a:ln>
              <a:effectLst/>
              <a:uLnTx/>
              <a:uFillTx/>
              <a:latin typeface="Calibri Light"/>
              <a:ea typeface="Calibri Light"/>
              <a:cs typeface="Angsana New"/>
            </a:endParaRPr>
          </a:p>
        </p:txBody>
      </p:sp>
    </p:spTree>
    <p:extLst>
      <p:ext uri="{BB962C8B-B14F-4D97-AF65-F5344CB8AC3E}">
        <p14:creationId xmlns:p14="http://schemas.microsoft.com/office/powerpoint/2010/main" val="1562584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0520FA96-D035-2890-5942-F0978DB8D36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4D9D6C4-D212-CE4B-33DC-7DE92ECA12BE}"/>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9809C49A-82C3-E429-7B55-D40FD84855AB}"/>
              </a:ext>
            </a:extLst>
          </p:cNvPr>
          <p:cNvSpPr txBox="1"/>
          <p:nvPr/>
        </p:nvSpPr>
        <p:spPr>
          <a:xfrm>
            <a:off x="1402813" y="794709"/>
            <a:ext cx="9144000" cy="1815882"/>
          </a:xfrm>
          <a:prstGeom prst="rect">
            <a:avLst/>
          </a:prstGeom>
          <a:noFill/>
        </p:spPr>
        <p:txBody>
          <a:bodyPr wrap="square" lIns="91440" tIns="45720" rIns="91440" bIns="45720" rtlCol="0" anchor="t">
            <a:spAutoFit/>
          </a:bodyPr>
          <a:lstStyle/>
          <a:p>
            <a:r>
              <a:rPr lang="es-419" sz="4400" b="1" noProof="0">
                <a:solidFill>
                  <a:schemeClr val="bg1"/>
                </a:solidFill>
                <a:latin typeface="Century Gothic" panose="020B0502020202020204" pitchFamily="34" charset="0"/>
              </a:rPr>
              <a:t>Enfoque en áreas funcionales 2026 – Contadores de Programas </a:t>
            </a:r>
          </a:p>
          <a:p>
            <a:endParaRPr lang="es-419" sz="2400" noProof="0">
              <a:solidFill>
                <a:schemeClr val="bg1"/>
              </a:solidFill>
              <a:latin typeface="Aptos Serif" panose="02020604070405020304" pitchFamily="18" charset="0"/>
              <a:cs typeface="Aptos Serif" panose="02020604070405020304" pitchFamily="18" charset="0"/>
            </a:endParaRPr>
          </a:p>
        </p:txBody>
      </p:sp>
      <p:sp>
        <p:nvSpPr>
          <p:cNvPr id="3" name="Rectangle 2">
            <a:extLst>
              <a:ext uri="{FF2B5EF4-FFF2-40B4-BE49-F238E27FC236}">
                <a16:creationId xmlns:a16="http://schemas.microsoft.com/office/drawing/2014/main" id="{20B47161-5405-C4AF-7C0C-3E2677E75133}"/>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13EF6932-1C98-C272-F474-976A394871F3}"/>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2E2C6559-CB20-22ED-596A-297FBFFF6F9C}"/>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0625F0BB-0DD3-CDB7-C92E-1C92862D79F9}"/>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5A142BFD-67EA-1752-BF35-AF2D360135E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805E1C3D-AF30-69C0-D082-0367F29B06C4}"/>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1" name="Picture 10">
            <a:extLst>
              <a:ext uri="{FF2B5EF4-FFF2-40B4-BE49-F238E27FC236}">
                <a16:creationId xmlns:a16="http://schemas.microsoft.com/office/drawing/2014/main" id="{D7D92292-65FC-ACCC-0373-7D4005AA182C}"/>
              </a:ext>
            </a:extLst>
          </p:cNvPr>
          <p:cNvPicPr>
            <a:picLocks noChangeAspect="1"/>
          </p:cNvPicPr>
          <p:nvPr/>
        </p:nvPicPr>
        <p:blipFill>
          <a:blip r:embed="rId4"/>
          <a:stretch>
            <a:fillRect/>
          </a:stretch>
        </p:blipFill>
        <p:spPr>
          <a:xfrm>
            <a:off x="2878675" y="2430930"/>
            <a:ext cx="5658744" cy="2671960"/>
          </a:xfrm>
          <a:prstGeom prst="rect">
            <a:avLst/>
          </a:prstGeom>
        </p:spPr>
      </p:pic>
      <p:sp>
        <p:nvSpPr>
          <p:cNvPr id="9" name="TextBox 8">
            <a:extLst>
              <a:ext uri="{FF2B5EF4-FFF2-40B4-BE49-F238E27FC236}">
                <a16:creationId xmlns:a16="http://schemas.microsoft.com/office/drawing/2014/main" id="{9BEC36B4-12AA-28BA-D8D9-AA4E84CAF9DE}"/>
              </a:ext>
            </a:extLst>
          </p:cNvPr>
          <p:cNvSpPr txBox="1"/>
          <p:nvPr/>
        </p:nvSpPr>
        <p:spPr>
          <a:xfrm>
            <a:off x="2080314" y="5229272"/>
            <a:ext cx="7516359" cy="276999"/>
          </a:xfrm>
          <a:prstGeom prst="rect">
            <a:avLst/>
          </a:prstGeom>
          <a:noFill/>
        </p:spPr>
        <p:txBody>
          <a:bodyPr wrap="square" lIns="91440" tIns="45720" rIns="91440" bIns="45720" rtlCol="0" anchor="t">
            <a:spAutoFit/>
          </a:bodyPr>
          <a:lstStyle/>
          <a:p>
            <a:r>
              <a:rPr lang="es-419" sz="1200" b="1" noProof="0">
                <a:solidFill>
                  <a:schemeClr val="bg1"/>
                </a:solidFill>
                <a:latin typeface="Century Gothic" panose="020B0502020202020204" pitchFamily="34" charset="0"/>
              </a:rPr>
              <a:t>	    Alma Arias</a:t>
            </a:r>
            <a:r>
              <a:rPr lang="es-419" sz="1200" b="1">
                <a:solidFill>
                  <a:schemeClr val="bg1"/>
                </a:solidFill>
                <a:latin typeface="Century Gothic" panose="020B0502020202020204" pitchFamily="34" charset="0"/>
              </a:rPr>
              <a:t>      	 </a:t>
            </a:r>
            <a:r>
              <a:rPr lang="es-419" sz="1200" b="1" noProof="0">
                <a:solidFill>
                  <a:schemeClr val="bg1"/>
                </a:solidFill>
                <a:latin typeface="Century Gothic" panose="020B0502020202020204" pitchFamily="34" charset="0"/>
              </a:rPr>
              <a:t>    Rey Sampaga	       Diego Restrepo</a:t>
            </a:r>
            <a:endParaRPr lang="es-419" sz="1200" noProof="0">
              <a:solidFill>
                <a:schemeClr val="bg1"/>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179634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B0D2E7-9AF0-223F-FF52-6F3BF1EF2CB3}"/>
              </a:ext>
            </a:extLst>
          </p:cNvPr>
          <p:cNvSpPr>
            <a:spLocks noGrp="1"/>
          </p:cNvSpPr>
          <p:nvPr>
            <p:ph type="body" sz="quarter" idx="10"/>
          </p:nvPr>
        </p:nvSpPr>
        <p:spPr>
          <a:xfrm>
            <a:off x="2412182" y="705080"/>
            <a:ext cx="9591865" cy="1322409"/>
          </a:xfrm>
        </p:spPr>
        <p:txBody>
          <a:bodyPr vert="horz" lIns="91440" tIns="45720" rIns="91440" bIns="45720" rtlCol="0" anchor="t">
            <a:noAutofit/>
          </a:bodyPr>
          <a:lstStyle/>
          <a:p>
            <a:pPr algn="l">
              <a:spcAft>
                <a:spcPts val="1200"/>
              </a:spcAft>
            </a:pPr>
            <a:r>
              <a:rPr lang="es-419" sz="6000" noProof="0">
                <a:solidFill>
                  <a:schemeClr val="tx1"/>
                </a:solidFill>
                <a:latin typeface="Century Gothic" panose="020B0502020202020204" pitchFamily="34" charset="0"/>
                <a:ea typeface="Calibri Light"/>
                <a:cs typeface="Angsana New"/>
              </a:rPr>
              <a:t>Agenda</a:t>
            </a:r>
            <a:endParaRPr lang="es-419" noProof="0">
              <a:latin typeface="Century Gothic" panose="020B0502020202020204" pitchFamily="34" charset="0"/>
            </a:endParaRPr>
          </a:p>
          <a:p>
            <a:pPr algn="l"/>
            <a:endParaRPr lang="es-419" sz="2800" b="0" noProof="0">
              <a:solidFill>
                <a:schemeClr val="tx1"/>
              </a:solidFill>
              <a:latin typeface="Calibri Light"/>
              <a:ea typeface="Calibri Light"/>
              <a:cs typeface="Angsana New"/>
            </a:endParaRPr>
          </a:p>
          <a:p>
            <a:pPr algn="l"/>
            <a:endParaRPr lang="es-419" sz="2800" b="0" noProof="0">
              <a:solidFill>
                <a:schemeClr val="tx1"/>
              </a:solidFill>
              <a:latin typeface="Calibri Light"/>
              <a:ea typeface="Calibri Light"/>
              <a:cs typeface="Angsana New"/>
            </a:endParaRPr>
          </a:p>
          <a:p>
            <a:pPr algn="l"/>
            <a:endParaRPr lang="es-419" sz="2000" b="0" noProof="0">
              <a:solidFill>
                <a:schemeClr val="tx1"/>
              </a:solidFill>
              <a:latin typeface="Calibri Light"/>
              <a:ea typeface="Calibri Light"/>
              <a:cs typeface="Angsana New"/>
            </a:endParaRPr>
          </a:p>
          <a:p>
            <a:pPr algn="l"/>
            <a:endParaRPr lang="es-419" sz="2400" noProof="0">
              <a:solidFill>
                <a:schemeClr val="tx1"/>
              </a:solidFill>
              <a:latin typeface="Aptos Serif" panose="02020604070405020304" pitchFamily="18" charset="0"/>
              <a:cs typeface="Aptos Serif" panose="02020604070405020304" pitchFamily="18" charset="0"/>
            </a:endParaRPr>
          </a:p>
          <a:p>
            <a:pPr algn="l"/>
            <a:endParaRPr lang="es-419" sz="2800" b="0" noProof="0">
              <a:solidFill>
                <a:schemeClr val="tx1"/>
              </a:solidFill>
              <a:latin typeface="Calibri Light"/>
              <a:ea typeface="Calibri Light"/>
              <a:cs typeface="Angsana New"/>
            </a:endParaRPr>
          </a:p>
        </p:txBody>
      </p:sp>
      <p:sp>
        <p:nvSpPr>
          <p:cNvPr id="10" name="Rectangle 9">
            <a:extLst>
              <a:ext uri="{FF2B5EF4-FFF2-40B4-BE49-F238E27FC236}">
                <a16:creationId xmlns:a16="http://schemas.microsoft.com/office/drawing/2014/main" id="{89371C13-E086-43B9-4EB7-28BC2BD29141}"/>
              </a:ext>
            </a:extLst>
          </p:cNvPr>
          <p:cNvSpPr/>
          <p:nvPr/>
        </p:nvSpPr>
        <p:spPr>
          <a:xfrm>
            <a:off x="6167968" y="2642597"/>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12" name="Rectangle 11">
            <a:extLst>
              <a:ext uri="{FF2B5EF4-FFF2-40B4-BE49-F238E27FC236}">
                <a16:creationId xmlns:a16="http://schemas.microsoft.com/office/drawing/2014/main" id="{8F994ACB-3172-7654-DD3B-0DFE29F2CA78}"/>
              </a:ext>
            </a:extLst>
          </p:cNvPr>
          <p:cNvSpPr/>
          <p:nvPr/>
        </p:nvSpPr>
        <p:spPr>
          <a:xfrm>
            <a:off x="6320368" y="2794997"/>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14" name="Rectangle 13">
            <a:extLst>
              <a:ext uri="{FF2B5EF4-FFF2-40B4-BE49-F238E27FC236}">
                <a16:creationId xmlns:a16="http://schemas.microsoft.com/office/drawing/2014/main" id="{FDDECE89-C6A9-4F08-FDA1-11EDB18C7487}"/>
              </a:ext>
            </a:extLst>
          </p:cNvPr>
          <p:cNvSpPr/>
          <p:nvPr/>
        </p:nvSpPr>
        <p:spPr>
          <a:xfrm>
            <a:off x="6472768" y="2947397"/>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8" name="Picture 17" descr="A person smiling at the camera&#10;&#10;Description automatically generated">
            <a:extLst>
              <a:ext uri="{FF2B5EF4-FFF2-40B4-BE49-F238E27FC236}">
                <a16:creationId xmlns:a16="http://schemas.microsoft.com/office/drawing/2014/main" id="{F54325AA-5FA0-C8DE-7342-07773AF38269}"/>
              </a:ext>
            </a:extLst>
          </p:cNvPr>
          <p:cNvPicPr>
            <a:picLocks noChangeAspect="1"/>
          </p:cNvPicPr>
          <p:nvPr/>
        </p:nvPicPr>
        <p:blipFill rotWithShape="1">
          <a:blip r:embed="rId2"/>
          <a:srcRect l="2358" t="-2926" r="-568" b="-1"/>
          <a:stretch>
            <a:fillRect/>
          </a:stretch>
        </p:blipFill>
        <p:spPr>
          <a:xfrm>
            <a:off x="3327426" y="1730504"/>
            <a:ext cx="1005840" cy="1005840"/>
          </a:xfrm>
          <a:prstGeom prst="rect">
            <a:avLst/>
          </a:prstGeom>
        </p:spPr>
      </p:pic>
      <p:pic>
        <p:nvPicPr>
          <p:cNvPr id="20" name="Picture 19" descr="A person smiling at camera&#10;&#10;Description automatically generated">
            <a:extLst>
              <a:ext uri="{FF2B5EF4-FFF2-40B4-BE49-F238E27FC236}">
                <a16:creationId xmlns:a16="http://schemas.microsoft.com/office/drawing/2014/main" id="{3050731D-8530-9451-8F3B-548470E2BE26}"/>
              </a:ext>
            </a:extLst>
          </p:cNvPr>
          <p:cNvPicPr>
            <a:picLocks noChangeAspect="1"/>
          </p:cNvPicPr>
          <p:nvPr/>
        </p:nvPicPr>
        <p:blipFill rotWithShape="1">
          <a:blip r:embed="rId3"/>
          <a:srcRect t="814" b="814"/>
          <a:stretch>
            <a:fillRect/>
          </a:stretch>
        </p:blipFill>
        <p:spPr>
          <a:xfrm>
            <a:off x="3317845" y="2919793"/>
            <a:ext cx="1005840" cy="1005840"/>
          </a:xfrm>
          <a:prstGeom prst="rect">
            <a:avLst/>
          </a:prstGeom>
        </p:spPr>
      </p:pic>
      <p:pic>
        <p:nvPicPr>
          <p:cNvPr id="21" name="Picture 20" descr="A person with a beard and mustache&#10;&#10;Description automatically generated">
            <a:extLst>
              <a:ext uri="{FF2B5EF4-FFF2-40B4-BE49-F238E27FC236}">
                <a16:creationId xmlns:a16="http://schemas.microsoft.com/office/drawing/2014/main" id="{D6019325-3F2C-646F-AE12-259F40565B95}"/>
              </a:ext>
            </a:extLst>
          </p:cNvPr>
          <p:cNvPicPr>
            <a:picLocks noChangeAspect="1"/>
          </p:cNvPicPr>
          <p:nvPr/>
        </p:nvPicPr>
        <p:blipFill rotWithShape="1">
          <a:blip r:embed="rId4"/>
          <a:srcRect l="4335" t="-938" r="2569" b="938"/>
          <a:stretch>
            <a:fillRect/>
          </a:stretch>
        </p:blipFill>
        <p:spPr>
          <a:xfrm>
            <a:off x="3327426" y="5510803"/>
            <a:ext cx="1005840" cy="1005840"/>
          </a:xfrm>
          <a:prstGeom prst="rect">
            <a:avLst/>
          </a:prstGeom>
        </p:spPr>
      </p:pic>
      <p:sp>
        <p:nvSpPr>
          <p:cNvPr id="4" name="TextBox 3">
            <a:extLst>
              <a:ext uri="{FF2B5EF4-FFF2-40B4-BE49-F238E27FC236}">
                <a16:creationId xmlns:a16="http://schemas.microsoft.com/office/drawing/2014/main" id="{E0CA5EEC-EBD6-3CB9-0723-97E216F7FFEC}"/>
              </a:ext>
            </a:extLst>
          </p:cNvPr>
          <p:cNvSpPr txBox="1"/>
          <p:nvPr/>
        </p:nvSpPr>
        <p:spPr>
          <a:xfrm>
            <a:off x="4795915" y="1788568"/>
            <a:ext cx="5253401" cy="1384995"/>
          </a:xfrm>
          <a:prstGeom prst="rect">
            <a:avLst/>
          </a:prstGeom>
          <a:noFill/>
        </p:spPr>
        <p:txBody>
          <a:bodyPr wrap="square" rtlCol="0">
            <a:spAutoFit/>
          </a:bodyPr>
          <a:lstStyle/>
          <a:p>
            <a:pPr>
              <a:spcAft>
                <a:spcPts val="1200"/>
              </a:spcAft>
            </a:pPr>
            <a:r>
              <a:rPr lang="es-419" sz="2400" b="1" noProof="0">
                <a:latin typeface="Aptos Serif" panose="02020604070405020304" pitchFamily="18" charset="0"/>
                <a:ea typeface="Calibri Light"/>
                <a:cs typeface="Aptos Serif" panose="02020604070405020304" pitchFamily="18" charset="0"/>
              </a:rPr>
              <a:t>Discurso de apertura </a:t>
            </a:r>
            <a:endParaRPr lang="es-419" sz="2400" b="1" noProof="0">
              <a:latin typeface="Aptos Serif" panose="02020604070405020304" pitchFamily="18" charset="0"/>
              <a:cs typeface="Aptos Serif" panose="02020604070405020304" pitchFamily="18" charset="0"/>
            </a:endParaRPr>
          </a:p>
          <a:p>
            <a:r>
              <a:rPr lang="es-419" sz="1600" noProof="0">
                <a:latin typeface="Aptos Serif" panose="02020604070405020304" pitchFamily="18" charset="0"/>
                <a:ea typeface="Calibri Light"/>
                <a:cs typeface="Aptos Serif" panose="02020604070405020304" pitchFamily="18" charset="0"/>
              </a:rPr>
              <a:t>Ashley Hufft, presidenta y directora ejecutiva</a:t>
            </a:r>
          </a:p>
          <a:p>
            <a:endParaRPr lang="es-419" sz="1600" noProof="0">
              <a:latin typeface="Aptos Serif" panose="02020604070405020304" pitchFamily="18" charset="0"/>
              <a:ea typeface="Calibri Light"/>
              <a:cs typeface="Aptos Serif" panose="02020604070405020304" pitchFamily="18" charset="0"/>
            </a:endParaRPr>
          </a:p>
          <a:p>
            <a:endParaRPr lang="es-419" noProof="0"/>
          </a:p>
        </p:txBody>
      </p:sp>
      <p:sp>
        <p:nvSpPr>
          <p:cNvPr id="7" name="TextBox 6">
            <a:extLst>
              <a:ext uri="{FF2B5EF4-FFF2-40B4-BE49-F238E27FC236}">
                <a16:creationId xmlns:a16="http://schemas.microsoft.com/office/drawing/2014/main" id="{D9468511-08E4-A21D-78A8-EFB39FA6E7CA}"/>
              </a:ext>
            </a:extLst>
          </p:cNvPr>
          <p:cNvSpPr txBox="1"/>
          <p:nvPr/>
        </p:nvSpPr>
        <p:spPr>
          <a:xfrm>
            <a:off x="4795915" y="2877949"/>
            <a:ext cx="5762215" cy="1138773"/>
          </a:xfrm>
          <a:prstGeom prst="rect">
            <a:avLst/>
          </a:prstGeom>
          <a:noFill/>
        </p:spPr>
        <p:txBody>
          <a:bodyPr wrap="square" rtlCol="0">
            <a:spAutoFit/>
          </a:bodyPr>
          <a:lstStyle/>
          <a:p>
            <a:pPr>
              <a:spcAft>
                <a:spcPts val="1200"/>
              </a:spcAft>
            </a:pPr>
            <a:r>
              <a:rPr lang="es-419" sz="2400" b="1" noProof="0">
                <a:latin typeface="Aptos Serif" panose="02020604070405020304" pitchFamily="18" charset="0"/>
                <a:ea typeface="Calibri Light"/>
                <a:cs typeface="Aptos Serif" panose="02020604070405020304" pitchFamily="18" charset="0"/>
              </a:rPr>
              <a:t>Avances en el crecimiento estratégico</a:t>
            </a:r>
            <a:endParaRPr lang="es-419" sz="2400" b="1" noProof="0">
              <a:latin typeface="Aptos Serif" panose="02020604070405020304" pitchFamily="18" charset="0"/>
              <a:cs typeface="Aptos Serif" panose="02020604070405020304" pitchFamily="18" charset="0"/>
            </a:endParaRPr>
          </a:p>
          <a:p>
            <a:r>
              <a:rPr lang="es-419" sz="1600" noProof="0">
                <a:latin typeface="Aptos Serif" panose="02020604070405020304" pitchFamily="18" charset="0"/>
                <a:ea typeface="Calibri Light"/>
                <a:cs typeface="Aptos Serif" panose="02020604070405020304" pitchFamily="18" charset="0"/>
              </a:rPr>
              <a:t>Deborah Johns, directora ejecutiva de crecimiento</a:t>
            </a:r>
          </a:p>
          <a:p>
            <a:endParaRPr lang="es-419" noProof="0"/>
          </a:p>
        </p:txBody>
      </p:sp>
      <p:sp>
        <p:nvSpPr>
          <p:cNvPr id="8" name="TextBox 7">
            <a:extLst>
              <a:ext uri="{FF2B5EF4-FFF2-40B4-BE49-F238E27FC236}">
                <a16:creationId xmlns:a16="http://schemas.microsoft.com/office/drawing/2014/main" id="{5B381601-9BDF-4DE4-0376-F2BC37F50F4A}"/>
              </a:ext>
            </a:extLst>
          </p:cNvPr>
          <p:cNvSpPr txBox="1">
            <a:spLocks noGrp="1" noRot="1" noMove="1" noResize="1" noEditPoints="1" noAdjustHandles="1" noChangeArrowheads="1" noChangeShapeType="1"/>
          </p:cNvSpPr>
          <p:nvPr/>
        </p:nvSpPr>
        <p:spPr>
          <a:xfrm>
            <a:off x="4795915" y="5565687"/>
            <a:ext cx="6198150" cy="1138773"/>
          </a:xfrm>
          <a:prstGeom prst="rect">
            <a:avLst/>
          </a:prstGeom>
          <a:noFill/>
        </p:spPr>
        <p:txBody>
          <a:bodyPr wrap="square" rtlCol="0">
            <a:spAutoFit/>
          </a:bodyPr>
          <a:lstStyle/>
          <a:p>
            <a:pPr>
              <a:spcAft>
                <a:spcPts val="1200"/>
              </a:spcAft>
            </a:pPr>
            <a:r>
              <a:rPr lang="es-419" sz="2400" b="1" noProof="0">
                <a:latin typeface="Aptos Serif" panose="02020604070405020304" pitchFamily="18" charset="0"/>
                <a:ea typeface="Calibri Light"/>
                <a:cs typeface="Aptos Serif" panose="02020604070405020304" pitchFamily="18" charset="0"/>
              </a:rPr>
              <a:t>Prioridades globales 2026</a:t>
            </a:r>
            <a:endParaRPr lang="es-419" sz="2400" b="1" noProof="0">
              <a:latin typeface="Aptos Serif" panose="02020604070405020304" pitchFamily="18" charset="0"/>
              <a:cs typeface="Aptos Serif" panose="02020604070405020304" pitchFamily="18" charset="0"/>
            </a:endParaRPr>
          </a:p>
          <a:p>
            <a:r>
              <a:rPr lang="es-419" sz="1600" noProof="0">
                <a:latin typeface="Aptos Serif" panose="02020604070405020304" pitchFamily="18" charset="0"/>
                <a:ea typeface="Calibri Light"/>
                <a:cs typeface="Aptos Serif" panose="02020604070405020304" pitchFamily="18" charset="0"/>
              </a:rPr>
              <a:t>Dan Pearson, director ejecutivo de programas internacionales</a:t>
            </a:r>
          </a:p>
          <a:p>
            <a:endParaRPr lang="es-419" noProof="0"/>
          </a:p>
        </p:txBody>
      </p:sp>
      <p:sp>
        <p:nvSpPr>
          <p:cNvPr id="9" name="TextBox 8">
            <a:extLst>
              <a:ext uri="{FF2B5EF4-FFF2-40B4-BE49-F238E27FC236}">
                <a16:creationId xmlns:a16="http://schemas.microsoft.com/office/drawing/2014/main" id="{3C9D7E06-80E1-5168-812E-6323D6534529}"/>
              </a:ext>
            </a:extLst>
          </p:cNvPr>
          <p:cNvSpPr txBox="1"/>
          <p:nvPr/>
        </p:nvSpPr>
        <p:spPr>
          <a:xfrm>
            <a:off x="4795915" y="4130452"/>
            <a:ext cx="6412350" cy="1908215"/>
          </a:xfrm>
          <a:prstGeom prst="rect">
            <a:avLst/>
          </a:prstGeom>
          <a:noFill/>
        </p:spPr>
        <p:txBody>
          <a:bodyPr wrap="square" rtlCol="0">
            <a:spAutoFit/>
          </a:bodyPr>
          <a:lstStyle/>
          <a:p>
            <a:pPr>
              <a:spcAft>
                <a:spcPts val="1200"/>
              </a:spcAft>
            </a:pPr>
            <a:r>
              <a:rPr lang="es-419" sz="2400" b="1" noProof="0">
                <a:latin typeface="Aptos Serif" panose="02020604070405020304" pitchFamily="18" charset="0"/>
                <a:ea typeface="Calibri Light"/>
                <a:cs typeface="Aptos Serif" panose="02020604070405020304" pitchFamily="18" charset="0"/>
              </a:rPr>
              <a:t>Enfoque en </a:t>
            </a:r>
            <a:r>
              <a:rPr lang="es-419" sz="2400" b="1" noProof="0" err="1">
                <a:latin typeface="Aptos Serif" panose="02020604070405020304" pitchFamily="18" charset="0"/>
                <a:ea typeface="Calibri Light"/>
                <a:cs typeface="Aptos Serif" panose="02020604070405020304" pitchFamily="18" charset="0"/>
              </a:rPr>
              <a:t>areas</a:t>
            </a:r>
            <a:r>
              <a:rPr lang="es-419" sz="2400" b="1" noProof="0">
                <a:latin typeface="Aptos Serif" panose="02020604070405020304" pitchFamily="18" charset="0"/>
                <a:ea typeface="Calibri Light"/>
                <a:cs typeface="Aptos Serif" panose="02020604070405020304" pitchFamily="18" charset="0"/>
              </a:rPr>
              <a:t> funcionales 2026</a:t>
            </a:r>
            <a:endParaRPr lang="es-419" sz="2400" b="1" noProof="0">
              <a:latin typeface="Aptos Serif" panose="02020604070405020304" pitchFamily="18" charset="0"/>
              <a:cs typeface="Aptos Serif" panose="02020604070405020304" pitchFamily="18" charset="0"/>
            </a:endParaRPr>
          </a:p>
          <a:p>
            <a:r>
              <a:rPr lang="es-419" sz="1600" noProof="0">
                <a:latin typeface="Aptos Serif" panose="02020604070405020304" pitchFamily="18" charset="0"/>
                <a:ea typeface="Calibri Light"/>
                <a:cs typeface="Aptos Serif" panose="02020604070405020304" pitchFamily="18" charset="0"/>
              </a:rPr>
              <a:t>Especialista en operaciones del programa: Samantha Downs</a:t>
            </a:r>
          </a:p>
          <a:p>
            <a:r>
              <a:rPr lang="es-419" sz="1600" noProof="0">
                <a:latin typeface="Aptos Serif" panose="02020604070405020304" pitchFamily="18" charset="0"/>
                <a:ea typeface="Calibri Light"/>
                <a:cs typeface="Aptos Serif" panose="02020604070405020304" pitchFamily="18" charset="0"/>
              </a:rPr>
              <a:t>Contador de programas: Diego Restrepo</a:t>
            </a:r>
          </a:p>
          <a:p>
            <a:r>
              <a:rPr lang="es-419" sz="1600" noProof="0">
                <a:latin typeface="Aptos Serif" panose="02020604070405020304" pitchFamily="18" charset="0"/>
                <a:ea typeface="Calibri Light"/>
                <a:cs typeface="Aptos Serif" panose="02020604070405020304" pitchFamily="18" charset="0"/>
              </a:rPr>
              <a:t>Especialista de evaluación: Alicia Garza Ramos</a:t>
            </a:r>
          </a:p>
          <a:p>
            <a:endParaRPr lang="es-419" noProof="0">
              <a:latin typeface="Aptos Serif" panose="02020604070405020304" pitchFamily="18" charset="0"/>
              <a:ea typeface="Calibri Light"/>
              <a:cs typeface="Aptos Serif" panose="02020604070405020304" pitchFamily="18" charset="0"/>
            </a:endParaRPr>
          </a:p>
          <a:p>
            <a:endParaRPr lang="es-419" noProof="0"/>
          </a:p>
        </p:txBody>
      </p:sp>
      <p:pic>
        <p:nvPicPr>
          <p:cNvPr id="11" name="Picture 10" descr="Unbound_logo_final_RGB2.eps">
            <a:extLst>
              <a:ext uri="{FF2B5EF4-FFF2-40B4-BE49-F238E27FC236}">
                <a16:creationId xmlns:a16="http://schemas.microsoft.com/office/drawing/2014/main" id="{34389FE5-AD84-1DB7-4EBA-06D025DFF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270" y="406416"/>
            <a:ext cx="1228721" cy="1369796"/>
          </a:xfrm>
          <a:prstGeom prst="rect">
            <a:avLst/>
          </a:prstGeom>
        </p:spPr>
      </p:pic>
    </p:spTree>
    <p:extLst>
      <p:ext uri="{BB962C8B-B14F-4D97-AF65-F5344CB8AC3E}">
        <p14:creationId xmlns:p14="http://schemas.microsoft.com/office/powerpoint/2010/main" val="2452554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76FAFD8E-B98F-1A94-B22C-7CED3062AD2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1BA1FDA-F08B-68D2-CE3E-05044E34155F}"/>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2F465183-8321-C00C-BF83-F18C424B940C}"/>
              </a:ext>
            </a:extLst>
          </p:cNvPr>
          <p:cNvSpPr txBox="1"/>
          <p:nvPr/>
        </p:nvSpPr>
        <p:spPr>
          <a:xfrm>
            <a:off x="2670609" y="2377899"/>
            <a:ext cx="9144000" cy="3539430"/>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s-419" sz="3200" b="1" noProof="0">
                <a:solidFill>
                  <a:schemeClr val="bg1"/>
                </a:solidFill>
                <a:latin typeface="Century Gothic" panose="020B0502020202020204" pitchFamily="34" charset="0"/>
                <a:cs typeface="Aptos Serif" panose="02020604070405020304" pitchFamily="18" charset="0"/>
              </a:rPr>
              <a:t>Desarrollo De Capacidades en el Área Contable Y Financiera </a:t>
            </a:r>
          </a:p>
          <a:p>
            <a:pPr marL="571500" indent="-571500">
              <a:buFont typeface="Arial" panose="020B0604020202020204" pitchFamily="34" charset="0"/>
              <a:buChar char="•"/>
            </a:pPr>
            <a:r>
              <a:rPr lang="es-419" sz="3200" b="1" noProof="0">
                <a:solidFill>
                  <a:schemeClr val="bg1"/>
                </a:solidFill>
                <a:latin typeface="Century Gothic" panose="020B0502020202020204" pitchFamily="34" charset="0"/>
                <a:cs typeface="Aptos Serif" panose="02020604070405020304" pitchFamily="18" charset="0"/>
              </a:rPr>
              <a:t>Revisión de diligencias y procedimientos importantes(RIDP)</a:t>
            </a:r>
          </a:p>
          <a:p>
            <a:pPr marL="571500" indent="-571500">
              <a:buFont typeface="Arial" panose="020B0604020202020204" pitchFamily="34" charset="0"/>
              <a:buChar char="•"/>
            </a:pPr>
            <a:r>
              <a:rPr lang="es-419" sz="3200" b="1" noProof="0">
                <a:solidFill>
                  <a:schemeClr val="bg1"/>
                </a:solidFill>
                <a:latin typeface="Century Gothic" panose="020B0502020202020204" pitchFamily="34" charset="0"/>
                <a:cs typeface="Aptos Serif" panose="02020604070405020304" pitchFamily="18" charset="0"/>
              </a:rPr>
              <a:t>Lista de </a:t>
            </a:r>
            <a:r>
              <a:rPr lang="es-419" sz="3200" b="1" noProof="0" err="1">
                <a:solidFill>
                  <a:schemeClr val="bg1"/>
                </a:solidFill>
                <a:latin typeface="Century Gothic" panose="020B0502020202020204" pitchFamily="34" charset="0"/>
                <a:cs typeface="Aptos Serif" panose="02020604070405020304" pitchFamily="18" charset="0"/>
              </a:rPr>
              <a:t>verificacion</a:t>
            </a:r>
            <a:r>
              <a:rPr lang="es-419" sz="3200" b="1" noProof="0">
                <a:solidFill>
                  <a:schemeClr val="bg1"/>
                </a:solidFill>
                <a:latin typeface="Century Gothic" panose="020B0502020202020204" pitchFamily="34" charset="0"/>
                <a:cs typeface="Aptos Serif" panose="02020604070405020304" pitchFamily="18" charset="0"/>
              </a:rPr>
              <a:t> </a:t>
            </a:r>
            <a:r>
              <a:rPr lang="es-419" sz="3200" b="1" noProof="0" err="1">
                <a:solidFill>
                  <a:schemeClr val="bg1"/>
                </a:solidFill>
                <a:latin typeface="Century Gothic" panose="020B0502020202020204" pitchFamily="34" charset="0"/>
                <a:cs typeface="Aptos Serif" panose="02020604070405020304" pitchFamily="18" charset="0"/>
              </a:rPr>
              <a:t>estandar</a:t>
            </a:r>
            <a:r>
              <a:rPr lang="es-419" sz="3200" b="1" noProof="0">
                <a:solidFill>
                  <a:schemeClr val="bg1"/>
                </a:solidFill>
                <a:latin typeface="Century Gothic" panose="020B0502020202020204" pitchFamily="34" charset="0"/>
                <a:cs typeface="Aptos Serif" panose="02020604070405020304" pitchFamily="18" charset="0"/>
              </a:rPr>
              <a:t> para contadores y coordinadores</a:t>
            </a:r>
          </a:p>
          <a:p>
            <a:pPr marL="571500" indent="-571500">
              <a:buFont typeface="Arial" panose="020B0604020202020204" pitchFamily="34" charset="0"/>
              <a:buChar char="•"/>
            </a:pPr>
            <a:endParaRPr lang="es-419" sz="3200" b="1" noProof="0">
              <a:solidFill>
                <a:schemeClr val="bg1"/>
              </a:solidFill>
              <a:latin typeface="Century Gothic" panose="020B0502020202020204" pitchFamily="34" charset="0"/>
              <a:cs typeface="Aptos Serif" panose="02020604070405020304" pitchFamily="18" charset="0"/>
            </a:endParaRPr>
          </a:p>
        </p:txBody>
      </p:sp>
      <p:sp>
        <p:nvSpPr>
          <p:cNvPr id="3" name="Rectangle 2">
            <a:extLst>
              <a:ext uri="{FF2B5EF4-FFF2-40B4-BE49-F238E27FC236}">
                <a16:creationId xmlns:a16="http://schemas.microsoft.com/office/drawing/2014/main" id="{26666441-3F2D-21D4-E1A7-EA58B6047C3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68E7254C-CA08-381F-D8D4-82BBA519EF5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EBDFFDBB-57E3-A2DE-B487-65A4DF9C23D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D0DB989C-BA16-9BE0-22F2-303D5A1C032E}"/>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44D4BA91-5BAB-42B0-8AA2-D66F488FEA8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160166FF-1775-8AF5-E325-52CA93B8B5A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9" name="TextBox 8">
            <a:extLst>
              <a:ext uri="{FF2B5EF4-FFF2-40B4-BE49-F238E27FC236}">
                <a16:creationId xmlns:a16="http://schemas.microsoft.com/office/drawing/2014/main" id="{76A9D807-DD9A-1129-E303-8615BC8753BE}"/>
              </a:ext>
            </a:extLst>
          </p:cNvPr>
          <p:cNvSpPr txBox="1"/>
          <p:nvPr/>
        </p:nvSpPr>
        <p:spPr>
          <a:xfrm>
            <a:off x="1524000" y="413652"/>
            <a:ext cx="9144000" cy="1569660"/>
          </a:xfrm>
          <a:prstGeom prst="rect">
            <a:avLst/>
          </a:prstGeom>
          <a:noFill/>
        </p:spPr>
        <p:txBody>
          <a:bodyPr wrap="square" lIns="91440" tIns="45720" rIns="91440" bIns="45720" rtlCol="0" anchor="t">
            <a:spAutoFit/>
          </a:bodyPr>
          <a:lstStyle/>
          <a:p>
            <a:pPr algn="ctr"/>
            <a:r>
              <a:rPr lang="es-419" sz="3600" b="1" noProof="0">
                <a:solidFill>
                  <a:schemeClr val="bg1"/>
                </a:solidFill>
                <a:latin typeface="Century Gothic" panose="020B0502020202020204" pitchFamily="34" charset="0"/>
              </a:rPr>
              <a:t>Enfoque en áreas funcionales 2026 Contadores de Programas </a:t>
            </a:r>
          </a:p>
          <a:p>
            <a:endParaRPr lang="es-419" sz="2400" noProof="0">
              <a:solidFill>
                <a:schemeClr val="bg1"/>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176927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E84EBD45-21B9-298F-2886-F7C71B141A2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5D2BF88-8DF2-5337-8C09-93DF3F253D4B}"/>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05CE34FC-EA2F-93CA-6356-25A61FAD7E3F}"/>
              </a:ext>
            </a:extLst>
          </p:cNvPr>
          <p:cNvSpPr txBox="1"/>
          <p:nvPr/>
        </p:nvSpPr>
        <p:spPr>
          <a:xfrm>
            <a:off x="1821993" y="607364"/>
            <a:ext cx="9144000" cy="1569660"/>
          </a:xfrm>
          <a:prstGeom prst="rect">
            <a:avLst/>
          </a:prstGeom>
          <a:noFill/>
        </p:spPr>
        <p:txBody>
          <a:bodyPr wrap="square" lIns="91440" tIns="45720" rIns="91440" bIns="45720" rtlCol="0" anchor="t">
            <a:spAutoFit/>
          </a:bodyPr>
          <a:lstStyle/>
          <a:p>
            <a:pPr algn="ctr"/>
            <a:r>
              <a:rPr lang="es-419" sz="3200" b="1" noProof="0">
                <a:solidFill>
                  <a:schemeClr val="bg1"/>
                </a:solidFill>
                <a:latin typeface="Century Gothic" panose="020B0502020202020204" pitchFamily="34" charset="0"/>
                <a:cs typeface="Aptos Serif" panose="02020604070405020304" pitchFamily="18" charset="0"/>
              </a:rPr>
              <a:t>Desarrollo De Capacidades en el Área Contable Y Financiera </a:t>
            </a:r>
          </a:p>
          <a:p>
            <a:pPr marL="571500" indent="-571500">
              <a:buFont typeface="Arial" panose="020B0604020202020204" pitchFamily="34" charset="0"/>
              <a:buChar char="•"/>
            </a:pPr>
            <a:endParaRPr lang="es-419" sz="3200" b="1" noProof="0">
              <a:solidFill>
                <a:schemeClr val="bg1"/>
              </a:solidFill>
              <a:latin typeface="Century Gothic" panose="020B0502020202020204" pitchFamily="34" charset="0"/>
              <a:cs typeface="Aptos Serif" panose="02020604070405020304" pitchFamily="18" charset="0"/>
            </a:endParaRPr>
          </a:p>
        </p:txBody>
      </p:sp>
      <p:sp>
        <p:nvSpPr>
          <p:cNvPr id="3" name="Rectangle 2">
            <a:extLst>
              <a:ext uri="{FF2B5EF4-FFF2-40B4-BE49-F238E27FC236}">
                <a16:creationId xmlns:a16="http://schemas.microsoft.com/office/drawing/2014/main" id="{BC24AEB4-F89E-2C0B-A7CF-D998B5B270E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9348B64A-A91D-2FB3-22D4-336EC2CEC3BC}"/>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A39F6D35-42E8-2AB1-7F03-DA055BFBC52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63E2DFF1-B215-BFB4-1917-C1DB8BBC917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A9F6923C-4C61-332F-7DDF-BCF3D440FCB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915F8EB9-CCED-C506-0672-5AC1FD9A89F7}"/>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1" name="Picture 10">
            <a:extLst>
              <a:ext uri="{FF2B5EF4-FFF2-40B4-BE49-F238E27FC236}">
                <a16:creationId xmlns:a16="http://schemas.microsoft.com/office/drawing/2014/main" id="{DF530D05-558D-2C64-6D31-8A3D4C697F50}"/>
              </a:ext>
            </a:extLst>
          </p:cNvPr>
          <p:cNvPicPr>
            <a:picLocks noChangeAspect="1"/>
          </p:cNvPicPr>
          <p:nvPr/>
        </p:nvPicPr>
        <p:blipFill>
          <a:blip r:embed="rId4"/>
          <a:stretch>
            <a:fillRect/>
          </a:stretch>
        </p:blipFill>
        <p:spPr>
          <a:xfrm>
            <a:off x="3407620" y="2449220"/>
            <a:ext cx="6526440" cy="3739186"/>
          </a:xfrm>
          <a:prstGeom prst="rect">
            <a:avLst/>
          </a:prstGeom>
        </p:spPr>
      </p:pic>
      <p:sp>
        <p:nvSpPr>
          <p:cNvPr id="12" name="TextBox 11">
            <a:extLst>
              <a:ext uri="{FF2B5EF4-FFF2-40B4-BE49-F238E27FC236}">
                <a16:creationId xmlns:a16="http://schemas.microsoft.com/office/drawing/2014/main" id="{6A56F171-E2F4-8508-432A-F520E8CABA6C}"/>
              </a:ext>
            </a:extLst>
          </p:cNvPr>
          <p:cNvSpPr txBox="1"/>
          <p:nvPr/>
        </p:nvSpPr>
        <p:spPr>
          <a:xfrm>
            <a:off x="1226007" y="2128456"/>
            <a:ext cx="6347305" cy="369332"/>
          </a:xfrm>
          <a:prstGeom prst="rect">
            <a:avLst/>
          </a:prstGeom>
          <a:noFill/>
        </p:spPr>
        <p:txBody>
          <a:bodyPr wrap="square" lIns="91440" tIns="45720" rIns="91440" bIns="45720" rtlCol="0" anchor="t">
            <a:spAutoFit/>
          </a:bodyPr>
          <a:lstStyle/>
          <a:p>
            <a:pPr algn="ctr"/>
            <a:r>
              <a:rPr lang="es-419" sz="900" b="1" noProof="0">
                <a:solidFill>
                  <a:schemeClr val="bg1"/>
                </a:solidFill>
                <a:latin typeface="Century Gothic" panose="020B0502020202020204" pitchFamily="34" charset="0"/>
                <a:cs typeface="Aptos Serif" panose="02020604070405020304" pitchFamily="18" charset="0"/>
              </a:rPr>
              <a:t>Resultados de la encuesta realizada a los contadores de </a:t>
            </a:r>
            <a:r>
              <a:rPr lang="es-419" sz="900" b="1" noProof="0" err="1">
                <a:solidFill>
                  <a:schemeClr val="bg1"/>
                </a:solidFill>
                <a:latin typeface="Century Gothic" panose="020B0502020202020204" pitchFamily="34" charset="0"/>
                <a:cs typeface="Aptos Serif" panose="02020604070405020304" pitchFamily="18" charset="0"/>
              </a:rPr>
              <a:t>Lationamerica</a:t>
            </a:r>
            <a:r>
              <a:rPr lang="es-419" sz="900" b="1" noProof="0">
                <a:solidFill>
                  <a:schemeClr val="bg1"/>
                </a:solidFill>
                <a:latin typeface="Century Gothic" panose="020B0502020202020204" pitchFamily="34" charset="0"/>
                <a:cs typeface="Aptos Serif" panose="02020604070405020304" pitchFamily="18" charset="0"/>
              </a:rPr>
              <a:t>. </a:t>
            </a:r>
          </a:p>
          <a:p>
            <a:pPr marL="571500" indent="-571500">
              <a:buFont typeface="Arial" panose="020B0604020202020204" pitchFamily="34" charset="0"/>
              <a:buChar char="•"/>
            </a:pPr>
            <a:endParaRPr lang="es-419" sz="900" b="1" noProof="0">
              <a:solidFill>
                <a:schemeClr val="bg1"/>
              </a:solidFill>
              <a:latin typeface="Century Gothic" panose="020B0502020202020204" pitchFamily="34" charset="0"/>
              <a:cs typeface="Aptos Serif" panose="02020604070405020304" pitchFamily="18" charset="0"/>
            </a:endParaRPr>
          </a:p>
        </p:txBody>
      </p:sp>
    </p:spTree>
    <p:extLst>
      <p:ext uri="{BB962C8B-B14F-4D97-AF65-F5344CB8AC3E}">
        <p14:creationId xmlns:p14="http://schemas.microsoft.com/office/powerpoint/2010/main" val="568346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418D1FF8-55A3-C7C6-B3A0-AE8859FA946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030C8A-068B-E3D6-C540-59907E2AEEB2}"/>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084FD8D1-C4F1-1800-3942-A2698A61006A}"/>
              </a:ext>
            </a:extLst>
          </p:cNvPr>
          <p:cNvSpPr txBox="1"/>
          <p:nvPr/>
        </p:nvSpPr>
        <p:spPr>
          <a:xfrm>
            <a:off x="1821993" y="607364"/>
            <a:ext cx="9144000" cy="1569660"/>
          </a:xfrm>
          <a:prstGeom prst="rect">
            <a:avLst/>
          </a:prstGeom>
          <a:noFill/>
        </p:spPr>
        <p:txBody>
          <a:bodyPr wrap="square" lIns="91440" tIns="45720" rIns="91440" bIns="45720" rtlCol="0" anchor="t">
            <a:spAutoFit/>
          </a:bodyPr>
          <a:lstStyle/>
          <a:p>
            <a:pPr algn="ctr"/>
            <a:r>
              <a:rPr lang="es-419" sz="3200" b="1" noProof="0">
                <a:solidFill>
                  <a:schemeClr val="bg1"/>
                </a:solidFill>
                <a:latin typeface="Century Gothic" panose="020B0502020202020204" pitchFamily="34" charset="0"/>
                <a:cs typeface="Aptos Serif" panose="02020604070405020304" pitchFamily="18" charset="0"/>
              </a:rPr>
              <a:t>Revisión de diligencias y procedimientos importantes(RIDP)</a:t>
            </a:r>
          </a:p>
          <a:p>
            <a:pPr marL="571500" indent="-571500">
              <a:buFont typeface="Arial" panose="020B0604020202020204" pitchFamily="34" charset="0"/>
              <a:buChar char="•"/>
            </a:pPr>
            <a:endParaRPr lang="es-419" sz="3200" b="1" noProof="0">
              <a:solidFill>
                <a:schemeClr val="bg1"/>
              </a:solidFill>
              <a:latin typeface="Century Gothic" panose="020B0502020202020204" pitchFamily="34" charset="0"/>
              <a:cs typeface="Aptos Serif" panose="02020604070405020304" pitchFamily="18" charset="0"/>
            </a:endParaRPr>
          </a:p>
        </p:txBody>
      </p:sp>
      <p:sp>
        <p:nvSpPr>
          <p:cNvPr id="3" name="Rectangle 2">
            <a:extLst>
              <a:ext uri="{FF2B5EF4-FFF2-40B4-BE49-F238E27FC236}">
                <a16:creationId xmlns:a16="http://schemas.microsoft.com/office/drawing/2014/main" id="{13A050CD-C8F7-FDC6-C6F5-500AE1BF917F}"/>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D2E54CBF-7C87-4356-07ED-BE4B7021EF24}"/>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39FBC04C-6C43-D723-01EB-57A7F67AE086}"/>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3A0F13B1-17D9-4D35-BBC8-27E7258F289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5847E21B-11CA-451E-0B82-68EF6797E820}"/>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A32D7C6B-577A-2442-F69C-4C413AC65950}"/>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9" name="TextBox 8">
            <a:extLst>
              <a:ext uri="{FF2B5EF4-FFF2-40B4-BE49-F238E27FC236}">
                <a16:creationId xmlns:a16="http://schemas.microsoft.com/office/drawing/2014/main" id="{FEC585EA-F4B9-D7B4-E86A-5F4EDEDBA844}"/>
              </a:ext>
            </a:extLst>
          </p:cNvPr>
          <p:cNvSpPr txBox="1"/>
          <p:nvPr/>
        </p:nvSpPr>
        <p:spPr>
          <a:xfrm>
            <a:off x="2548787" y="2384047"/>
            <a:ext cx="3426026" cy="2308324"/>
          </a:xfrm>
          <a:prstGeom prst="rect">
            <a:avLst/>
          </a:prstGeom>
          <a:noFill/>
          <a:ln w="76200">
            <a:solidFill>
              <a:schemeClr val="accent2"/>
            </a:solidFill>
            <a:extLst>
              <a:ext uri="{C807C97D-BFC1-408E-A445-0C87EB9F89A2}">
                <ask:lineSketchStyleProps xmlns:ask="http://schemas.microsoft.com/office/drawing/2018/sketchyshapes">
                  <ask:type>
                    <ask:lineSketchNone/>
                  </ask:type>
                </ask:lineSketchStyleProps>
              </a:ext>
            </a:extLst>
          </a:ln>
        </p:spPr>
        <p:txBody>
          <a:bodyPr wrap="square" lIns="91440" tIns="45720" rIns="91440" bIns="45720" rtlCol="0" anchor="t">
            <a:spAutoFit/>
          </a:bodyPr>
          <a:lstStyle/>
          <a:p>
            <a:r>
              <a:rPr lang="es-419" sz="2400" noProof="0">
                <a:solidFill>
                  <a:schemeClr val="bg1"/>
                </a:solidFill>
                <a:latin typeface="Aptos"/>
                <a:ea typeface="Aptos" panose="020B0004020202020204" pitchFamily="34" charset="0"/>
                <a:cs typeface="Times New Roman"/>
              </a:rPr>
              <a:t>La Revisión de Diligencias y Procedimientos Importantes (RIDP) será una revisión sistemática de los proyectos:</a:t>
            </a:r>
            <a:endParaRPr lang="es-419" sz="2400" noProof="0">
              <a:solidFill>
                <a:schemeClr val="bg1"/>
              </a:solidFill>
              <a:latin typeface="Aptos"/>
              <a:cs typeface="Times New Roman"/>
            </a:endParaRPr>
          </a:p>
        </p:txBody>
      </p:sp>
      <p:sp>
        <p:nvSpPr>
          <p:cNvPr id="13" name="Arrow: Right 12">
            <a:extLst>
              <a:ext uri="{FF2B5EF4-FFF2-40B4-BE49-F238E27FC236}">
                <a16:creationId xmlns:a16="http://schemas.microsoft.com/office/drawing/2014/main" id="{65B85848-35A6-0EE0-D286-4F20A00DE6EF}"/>
              </a:ext>
            </a:extLst>
          </p:cNvPr>
          <p:cNvSpPr/>
          <p:nvPr/>
        </p:nvSpPr>
        <p:spPr>
          <a:xfrm>
            <a:off x="6096000" y="3248988"/>
            <a:ext cx="402836" cy="180012"/>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noProof="0">
              <a:ln w="22225">
                <a:solidFill>
                  <a:schemeClr val="accent2"/>
                </a:solidFill>
                <a:prstDash val="solid"/>
              </a:ln>
              <a:solidFill>
                <a:schemeClr val="accent2">
                  <a:lumMod val="40000"/>
                  <a:lumOff val="60000"/>
                </a:schemeClr>
              </a:solidFill>
            </a:endParaRPr>
          </a:p>
        </p:txBody>
      </p:sp>
      <p:sp>
        <p:nvSpPr>
          <p:cNvPr id="14" name="TextBox 13">
            <a:extLst>
              <a:ext uri="{FF2B5EF4-FFF2-40B4-BE49-F238E27FC236}">
                <a16:creationId xmlns:a16="http://schemas.microsoft.com/office/drawing/2014/main" id="{816B09A3-3334-EA23-5A60-31EC97E1F6E0}"/>
              </a:ext>
            </a:extLst>
          </p:cNvPr>
          <p:cNvSpPr txBox="1"/>
          <p:nvPr/>
        </p:nvSpPr>
        <p:spPr>
          <a:xfrm>
            <a:off x="6663482" y="1809504"/>
            <a:ext cx="4208034" cy="3879588"/>
          </a:xfrm>
          <a:prstGeom prst="rect">
            <a:avLst/>
          </a:prstGeom>
          <a:noFill/>
          <a:ln w="76200">
            <a:solidFill>
              <a:srgbClr val="92D050"/>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s-419" sz="2400" noProof="0">
                <a:solidFill>
                  <a:schemeClr val="bg1"/>
                </a:solidFill>
                <a:latin typeface="Aptos" panose="020B0004020202020204" pitchFamily="34" charset="0"/>
              </a:rPr>
              <a:t>Situación jurídica</a:t>
            </a:r>
          </a:p>
          <a:p>
            <a:pPr marL="342900" marR="0" lvl="0" indent="-342900">
              <a:lnSpc>
                <a:spcPct val="115000"/>
              </a:lnSpc>
              <a:spcAft>
                <a:spcPts val="800"/>
              </a:spcAft>
              <a:buSzPts val="1000"/>
              <a:buFont typeface="Symbol" panose="05050102010706020507" pitchFamily="18" charset="2"/>
              <a:buChar char=""/>
              <a:tabLst>
                <a:tab pos="457200" algn="l"/>
              </a:tabLst>
            </a:pPr>
            <a:r>
              <a:rPr lang="es-419" sz="2400" noProof="0">
                <a:solidFill>
                  <a:schemeClr val="bg1"/>
                </a:solidFill>
                <a:latin typeface="Aptos" panose="020B0004020202020204" pitchFamily="34" charset="0"/>
              </a:rPr>
              <a:t>Estructura de Gobierno Corporativo </a:t>
            </a:r>
          </a:p>
          <a:p>
            <a:pPr marL="342900" marR="0" lvl="0" indent="-342900">
              <a:lnSpc>
                <a:spcPct val="115000"/>
              </a:lnSpc>
              <a:spcAft>
                <a:spcPts val="800"/>
              </a:spcAft>
              <a:buSzPts val="1000"/>
              <a:buFont typeface="Symbol" panose="05050102010706020507" pitchFamily="18" charset="2"/>
              <a:buChar char=""/>
              <a:tabLst>
                <a:tab pos="457200" algn="l"/>
              </a:tabLst>
            </a:pPr>
            <a:r>
              <a:rPr lang="es-419" sz="2400" noProof="0">
                <a:solidFill>
                  <a:schemeClr val="bg1"/>
                </a:solidFill>
                <a:latin typeface="Aptos" panose="020B0004020202020204" pitchFamily="34" charset="0"/>
              </a:rPr>
              <a:t>Salud financiera </a:t>
            </a:r>
          </a:p>
          <a:p>
            <a:pPr marL="342900" marR="0" lvl="0" indent="-342900">
              <a:lnSpc>
                <a:spcPct val="115000"/>
              </a:lnSpc>
              <a:spcAft>
                <a:spcPts val="800"/>
              </a:spcAft>
              <a:buSzPts val="1000"/>
              <a:buFont typeface="Symbol" panose="05050102010706020507" pitchFamily="18" charset="2"/>
              <a:buChar char=""/>
              <a:tabLst>
                <a:tab pos="457200" algn="l"/>
              </a:tabLst>
            </a:pPr>
            <a:r>
              <a:rPr lang="es-419" sz="2400" noProof="0">
                <a:solidFill>
                  <a:schemeClr val="bg1"/>
                </a:solidFill>
                <a:latin typeface="Aptos" panose="020B0004020202020204" pitchFamily="34" charset="0"/>
              </a:rPr>
              <a:t>Cumplimiento de las leyes y los estándares éticos </a:t>
            </a:r>
          </a:p>
          <a:p>
            <a:pPr marL="342900" marR="0" lvl="0" indent="-342900">
              <a:lnSpc>
                <a:spcPct val="115000"/>
              </a:lnSpc>
              <a:spcAft>
                <a:spcPts val="800"/>
              </a:spcAft>
              <a:buSzPts val="1000"/>
              <a:buFont typeface="Symbol" panose="05050102010706020507" pitchFamily="18" charset="2"/>
              <a:buChar char=""/>
              <a:tabLst>
                <a:tab pos="457200" algn="l"/>
              </a:tabLst>
            </a:pPr>
            <a:r>
              <a:rPr lang="es-419" sz="2400" noProof="0">
                <a:solidFill>
                  <a:schemeClr val="bg1"/>
                </a:solidFill>
                <a:latin typeface="Aptos" panose="020B0004020202020204" pitchFamily="34" charset="0"/>
              </a:rPr>
              <a:t>Factores de riesgo (fraude, corrupción, etc.)</a:t>
            </a:r>
          </a:p>
        </p:txBody>
      </p:sp>
    </p:spTree>
    <p:extLst>
      <p:ext uri="{BB962C8B-B14F-4D97-AF65-F5344CB8AC3E}">
        <p14:creationId xmlns:p14="http://schemas.microsoft.com/office/powerpoint/2010/main" val="4278482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1F3EB812-8534-68DA-9634-79A408FE49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BDFA9D4-B5FD-23D4-456A-C2F9BB2AA2FB}"/>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9DB26C54-7606-905B-02F5-822473B41254}"/>
              </a:ext>
            </a:extLst>
          </p:cNvPr>
          <p:cNvSpPr txBox="1"/>
          <p:nvPr/>
        </p:nvSpPr>
        <p:spPr>
          <a:xfrm>
            <a:off x="1821993" y="607364"/>
            <a:ext cx="9144000" cy="1569660"/>
          </a:xfrm>
          <a:prstGeom prst="rect">
            <a:avLst/>
          </a:prstGeom>
          <a:noFill/>
        </p:spPr>
        <p:txBody>
          <a:bodyPr wrap="square" lIns="91440" tIns="45720" rIns="91440" bIns="45720" rtlCol="0" anchor="t">
            <a:spAutoFit/>
          </a:bodyPr>
          <a:lstStyle/>
          <a:p>
            <a:pPr algn="ctr"/>
            <a:r>
              <a:rPr lang="es-419" sz="3200" b="1" noProof="0">
                <a:solidFill>
                  <a:schemeClr val="bg1"/>
                </a:solidFill>
                <a:latin typeface="Century Gothic" panose="020B0502020202020204" pitchFamily="34" charset="0"/>
                <a:cs typeface="Aptos Serif" panose="02020604070405020304" pitchFamily="18" charset="0"/>
              </a:rPr>
              <a:t>Lista de </a:t>
            </a:r>
            <a:r>
              <a:rPr lang="es-419" sz="3200" b="1" noProof="0" err="1">
                <a:solidFill>
                  <a:schemeClr val="bg1"/>
                </a:solidFill>
                <a:latin typeface="Century Gothic" panose="020B0502020202020204" pitchFamily="34" charset="0"/>
                <a:cs typeface="Aptos Serif" panose="02020604070405020304" pitchFamily="18" charset="0"/>
              </a:rPr>
              <a:t>verificacion</a:t>
            </a:r>
            <a:r>
              <a:rPr lang="es-419" sz="3200" b="1" noProof="0">
                <a:solidFill>
                  <a:schemeClr val="bg1"/>
                </a:solidFill>
                <a:latin typeface="Century Gothic" panose="020B0502020202020204" pitchFamily="34" charset="0"/>
                <a:cs typeface="Aptos Serif" panose="02020604070405020304" pitchFamily="18" charset="0"/>
              </a:rPr>
              <a:t> </a:t>
            </a:r>
            <a:r>
              <a:rPr lang="es-419" sz="3200" b="1" noProof="0" err="1">
                <a:solidFill>
                  <a:schemeClr val="bg1"/>
                </a:solidFill>
                <a:latin typeface="Century Gothic" panose="020B0502020202020204" pitchFamily="34" charset="0"/>
                <a:cs typeface="Aptos Serif" panose="02020604070405020304" pitchFamily="18" charset="0"/>
              </a:rPr>
              <a:t>estandar</a:t>
            </a:r>
            <a:r>
              <a:rPr lang="es-419" sz="3200" b="1" noProof="0">
                <a:solidFill>
                  <a:schemeClr val="bg1"/>
                </a:solidFill>
                <a:latin typeface="Century Gothic" panose="020B0502020202020204" pitchFamily="34" charset="0"/>
                <a:cs typeface="Aptos Serif" panose="02020604070405020304" pitchFamily="18" charset="0"/>
              </a:rPr>
              <a:t> para contadores y coordinadores</a:t>
            </a:r>
          </a:p>
          <a:p>
            <a:pPr marL="571500" indent="-571500">
              <a:buFont typeface="Arial" panose="020B0604020202020204" pitchFamily="34" charset="0"/>
              <a:buChar char="•"/>
            </a:pPr>
            <a:endParaRPr lang="es-419" sz="3200" b="1" noProof="0">
              <a:solidFill>
                <a:schemeClr val="bg1"/>
              </a:solidFill>
              <a:latin typeface="Century Gothic" panose="020B0502020202020204" pitchFamily="34" charset="0"/>
              <a:cs typeface="Aptos Serif" panose="02020604070405020304" pitchFamily="18" charset="0"/>
            </a:endParaRPr>
          </a:p>
        </p:txBody>
      </p:sp>
      <p:sp>
        <p:nvSpPr>
          <p:cNvPr id="3" name="Rectangle 2">
            <a:extLst>
              <a:ext uri="{FF2B5EF4-FFF2-40B4-BE49-F238E27FC236}">
                <a16:creationId xmlns:a16="http://schemas.microsoft.com/office/drawing/2014/main" id="{707D4E53-7769-6661-BF9D-27B6D0DBDC2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97F93D68-92BF-635D-A78E-1D6A9C50404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BFD826DA-F042-D394-FBB0-0D6BF0E43FEC}"/>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EB6DA35B-8932-9ED8-34FC-E5A7D6C5382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F8C8DB75-E139-E696-35F0-6626179380ED}"/>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24A98FBC-8FF2-F93F-139E-418881187F5A}"/>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11" name="Content Placeholder 2">
            <a:extLst>
              <a:ext uri="{FF2B5EF4-FFF2-40B4-BE49-F238E27FC236}">
                <a16:creationId xmlns:a16="http://schemas.microsoft.com/office/drawing/2014/main" id="{B3FA9E39-034C-7BC5-F479-3CB2C2909497}"/>
              </a:ext>
            </a:extLst>
          </p:cNvPr>
          <p:cNvSpPr txBox="1">
            <a:spLocks/>
          </p:cNvSpPr>
          <p:nvPr/>
        </p:nvSpPr>
        <p:spPr>
          <a:xfrm>
            <a:off x="2489313" y="2948747"/>
            <a:ext cx="6398129" cy="2079771"/>
          </a:xfrm>
          <a:prstGeom prst="rect">
            <a:avLst/>
          </a:prstGeom>
        </p:spPr>
        <p:txBody>
          <a:bodyPr vert="horz" lIns="91440" tIns="45720" rIns="91440" bIns="45720" rtlCol="0" anchor="t">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Font typeface="Arial" panose="020B0604020202020204" pitchFamily="34" charset="0"/>
              <a:buChar char="•"/>
            </a:pPr>
            <a:r>
              <a:rPr lang="es-419" sz="4300" b="1" noProof="0">
                <a:solidFill>
                  <a:schemeClr val="bg1"/>
                </a:solidFill>
              </a:rPr>
              <a:t>Estandarizar procedimientos</a:t>
            </a:r>
          </a:p>
          <a:p>
            <a:pPr marL="571500" indent="-571500" algn="l">
              <a:buFont typeface="Arial" panose="020B0604020202020204" pitchFamily="34" charset="0"/>
              <a:buChar char="•"/>
            </a:pPr>
            <a:endParaRPr lang="es-419" sz="4300" noProof="0">
              <a:solidFill>
                <a:schemeClr val="bg1"/>
              </a:solidFill>
            </a:endParaRPr>
          </a:p>
          <a:p>
            <a:pPr marL="571500" indent="-571500" algn="l">
              <a:buFont typeface="Arial" panose="020B0604020202020204" pitchFamily="34" charset="0"/>
              <a:buChar char="•"/>
            </a:pPr>
            <a:r>
              <a:rPr lang="es-419" sz="4300" b="1" noProof="0">
                <a:solidFill>
                  <a:schemeClr val="bg1"/>
                </a:solidFill>
              </a:rPr>
              <a:t>Prevenir descuidos y errores</a:t>
            </a:r>
          </a:p>
          <a:p>
            <a:pPr algn="l"/>
            <a:endParaRPr lang="es-419" sz="4300" noProof="0">
              <a:solidFill>
                <a:schemeClr val="bg1"/>
              </a:solidFill>
            </a:endParaRPr>
          </a:p>
          <a:p>
            <a:pPr marL="571500" indent="-571500" algn="l">
              <a:buFont typeface="Arial" panose="020B0604020202020204" pitchFamily="34" charset="0"/>
              <a:buChar char="•"/>
            </a:pPr>
            <a:r>
              <a:rPr lang="es-419" sz="4300" b="1" noProof="0">
                <a:solidFill>
                  <a:schemeClr val="bg1"/>
                </a:solidFill>
              </a:rPr>
              <a:t>Agilizar la comunicación</a:t>
            </a:r>
            <a:endParaRPr lang="es-419" sz="4300" noProof="0">
              <a:solidFill>
                <a:schemeClr val="bg1"/>
              </a:solidFill>
            </a:endParaRPr>
          </a:p>
          <a:p>
            <a:endParaRPr lang="es-419" sz="4300" b="1" noProof="0"/>
          </a:p>
          <a:p>
            <a:endParaRPr lang="es-419" sz="4300" noProof="0"/>
          </a:p>
          <a:p>
            <a:endParaRPr lang="es-419" sz="4300" b="1" noProof="0"/>
          </a:p>
          <a:p>
            <a:endParaRPr lang="es-419" noProof="0"/>
          </a:p>
        </p:txBody>
      </p:sp>
      <p:pic>
        <p:nvPicPr>
          <p:cNvPr id="12" name="Picture 6" descr="Checklist Generic color hand-drawn icon | Freepik">
            <a:extLst>
              <a:ext uri="{FF2B5EF4-FFF2-40B4-BE49-F238E27FC236}">
                <a16:creationId xmlns:a16="http://schemas.microsoft.com/office/drawing/2014/main" id="{A1B3C342-3D03-4EEE-9AF6-6328D0D76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3676" y="2712214"/>
            <a:ext cx="2830103" cy="2830103"/>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B1BD30E0-6C00-6126-1106-9D85670454DC}"/>
              </a:ext>
            </a:extLst>
          </p:cNvPr>
          <p:cNvSpPr txBox="1">
            <a:spLocks/>
          </p:cNvSpPr>
          <p:nvPr/>
        </p:nvSpPr>
        <p:spPr>
          <a:xfrm>
            <a:off x="333237" y="2265466"/>
            <a:ext cx="7764795" cy="4142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419" sz="2800" b="1" noProof="0">
                <a:solidFill>
                  <a:schemeClr val="bg1"/>
                </a:solidFill>
                <a:latin typeface="Calibri (Body)"/>
              </a:rPr>
              <a:t>OBJETIVOS DE LA LISTA DE VERIFICACIÓN:</a:t>
            </a:r>
          </a:p>
        </p:txBody>
      </p:sp>
    </p:spTree>
    <p:extLst>
      <p:ext uri="{BB962C8B-B14F-4D97-AF65-F5344CB8AC3E}">
        <p14:creationId xmlns:p14="http://schemas.microsoft.com/office/powerpoint/2010/main" val="3400661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C51"/>
        </a:solidFill>
        <a:effectLst/>
      </p:bgPr>
    </p:bg>
    <p:spTree>
      <p:nvGrpSpPr>
        <p:cNvPr id="1" name="">
          <a:extLst>
            <a:ext uri="{FF2B5EF4-FFF2-40B4-BE49-F238E27FC236}">
              <a16:creationId xmlns:a16="http://schemas.microsoft.com/office/drawing/2014/main" id="{BCBA61BE-1860-02E0-2D07-5911BE0E477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6CBC146-DBC8-A7BE-2FF3-F1379AF66684}"/>
              </a:ext>
            </a:extLst>
          </p:cNvPr>
          <p:cNvPicPr>
            <a:picLocks noChangeAspect="1"/>
          </p:cNvPicPr>
          <p:nvPr/>
        </p:nvPicPr>
        <p:blipFill>
          <a:blip r:embed="rId3"/>
          <a:stretch>
            <a:fillRect/>
          </a:stretch>
        </p:blipFill>
        <p:spPr>
          <a:xfrm>
            <a:off x="221163" y="5244365"/>
            <a:ext cx="1474764" cy="1619948"/>
          </a:xfrm>
          <a:prstGeom prst="rect">
            <a:avLst/>
          </a:prstGeom>
        </p:spPr>
      </p:pic>
      <p:sp>
        <p:nvSpPr>
          <p:cNvPr id="3" name="Rectangle 2">
            <a:extLst>
              <a:ext uri="{FF2B5EF4-FFF2-40B4-BE49-F238E27FC236}">
                <a16:creationId xmlns:a16="http://schemas.microsoft.com/office/drawing/2014/main" id="{E761F484-131C-BE24-AB0F-0A45EDF10ED9}"/>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1468C8F5-D072-F9BF-C435-E48480E08A2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2F5DA0D1-7B05-26CA-7D50-A57E5DFC0891}"/>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5B1CF9E3-7CA4-5265-1053-2DC30E073AB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03C3C073-6785-4912-DEEC-D567D1F77514}"/>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67D64B68-D76B-3784-1912-8F5E8C56B200}"/>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9" name="TextBox 8">
            <a:extLst>
              <a:ext uri="{FF2B5EF4-FFF2-40B4-BE49-F238E27FC236}">
                <a16:creationId xmlns:a16="http://schemas.microsoft.com/office/drawing/2014/main" id="{EBE52000-4F23-98AB-BAFA-08BB8754FBBC}"/>
              </a:ext>
            </a:extLst>
          </p:cNvPr>
          <p:cNvSpPr txBox="1"/>
          <p:nvPr/>
        </p:nvSpPr>
        <p:spPr>
          <a:xfrm>
            <a:off x="-101600" y="409515"/>
            <a:ext cx="1238250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419" sz="4400" b="1" noProof="0">
                <a:solidFill>
                  <a:srgbClr val="FFFFFF"/>
                </a:solidFill>
                <a:latin typeface="Century Gothic"/>
                <a:cs typeface="Segoe UI"/>
              </a:rPr>
              <a:t>Evaluación de programas</a:t>
            </a:r>
            <a:endParaRPr lang="es-419" noProof="0"/>
          </a:p>
          <a:p>
            <a:r>
              <a:rPr lang="es-419" sz="2400" noProof="0">
                <a:latin typeface="Aptos Serif"/>
                <a:cs typeface="Segoe UI"/>
              </a:rPr>
              <a:t>​</a:t>
            </a:r>
          </a:p>
        </p:txBody>
      </p:sp>
      <p:pic>
        <p:nvPicPr>
          <p:cNvPr id="2" name="Picture 1">
            <a:extLst>
              <a:ext uri="{FF2B5EF4-FFF2-40B4-BE49-F238E27FC236}">
                <a16:creationId xmlns:a16="http://schemas.microsoft.com/office/drawing/2014/main" id="{B5B62904-18FE-E93D-9B8C-B981FF6093F7}"/>
              </a:ext>
            </a:extLst>
          </p:cNvPr>
          <p:cNvPicPr>
            <a:picLocks noChangeAspect="1"/>
          </p:cNvPicPr>
          <p:nvPr/>
        </p:nvPicPr>
        <p:blipFill>
          <a:blip r:embed="rId4"/>
          <a:stretch>
            <a:fillRect/>
          </a:stretch>
        </p:blipFill>
        <p:spPr>
          <a:xfrm>
            <a:off x="0" y="1637163"/>
            <a:ext cx="12192000" cy="3468657"/>
          </a:xfrm>
          <a:prstGeom prst="rect">
            <a:avLst/>
          </a:prstGeom>
        </p:spPr>
      </p:pic>
    </p:spTree>
    <p:extLst>
      <p:ext uri="{BB962C8B-B14F-4D97-AF65-F5344CB8AC3E}">
        <p14:creationId xmlns:p14="http://schemas.microsoft.com/office/powerpoint/2010/main" val="3826720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02C51"/>
        </a:solidFill>
        <a:effectLst/>
      </p:bgPr>
    </p:bg>
    <p:spTree>
      <p:nvGrpSpPr>
        <p:cNvPr id="1" name="">
          <a:extLst>
            <a:ext uri="{FF2B5EF4-FFF2-40B4-BE49-F238E27FC236}">
              <a16:creationId xmlns:a16="http://schemas.microsoft.com/office/drawing/2014/main" id="{81602586-9B75-15D2-B0B6-716A5DC81DA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04C3C35-E739-3FB8-F397-C405AA00E42D}"/>
              </a:ext>
            </a:extLst>
          </p:cNvPr>
          <p:cNvPicPr>
            <a:picLocks noChangeAspect="1"/>
          </p:cNvPicPr>
          <p:nvPr/>
        </p:nvPicPr>
        <p:blipFill>
          <a:blip r:embed="rId3"/>
          <a:stretch>
            <a:fillRect/>
          </a:stretch>
        </p:blipFill>
        <p:spPr>
          <a:xfrm>
            <a:off x="508710" y="4065422"/>
            <a:ext cx="1474764" cy="1619948"/>
          </a:xfrm>
          <a:prstGeom prst="rect">
            <a:avLst/>
          </a:prstGeom>
        </p:spPr>
      </p:pic>
      <p:sp>
        <p:nvSpPr>
          <p:cNvPr id="2" name="TextBox 1">
            <a:extLst>
              <a:ext uri="{FF2B5EF4-FFF2-40B4-BE49-F238E27FC236}">
                <a16:creationId xmlns:a16="http://schemas.microsoft.com/office/drawing/2014/main" id="{89E77124-1807-F0DB-CF21-A61AC318DF0F}"/>
              </a:ext>
            </a:extLst>
          </p:cNvPr>
          <p:cNvSpPr txBox="1"/>
          <p:nvPr/>
        </p:nvSpPr>
        <p:spPr>
          <a:xfrm>
            <a:off x="2329002" y="1870899"/>
            <a:ext cx="9144000" cy="4832092"/>
          </a:xfrm>
          <a:prstGeom prst="rect">
            <a:avLst/>
          </a:prstGeom>
          <a:noFill/>
        </p:spPr>
        <p:txBody>
          <a:bodyPr wrap="square" lIns="91440" tIns="45720" rIns="91440" bIns="45720" rtlCol="0" anchor="t">
            <a:spAutoFit/>
          </a:bodyPr>
          <a:lstStyle/>
          <a:p>
            <a:pPr marL="514350" indent="-514350">
              <a:buAutoNum type="arabicPeriod"/>
            </a:pPr>
            <a:r>
              <a:rPr lang="es-419" sz="2800" b="1" noProof="0">
                <a:solidFill>
                  <a:schemeClr val="bg1"/>
                </a:solidFill>
                <a:latin typeface="Century Gothic"/>
                <a:ea typeface="+mn-lt"/>
                <a:cs typeface="Aptos Serif"/>
              </a:rPr>
              <a:t>Desarrollo de capacidades en el análisis del Semáforo y mejora del rigor de la evaluación.</a:t>
            </a:r>
          </a:p>
          <a:p>
            <a:pPr marL="514350" indent="-514350">
              <a:buFontTx/>
              <a:buAutoNum type="arabicPeriod"/>
            </a:pPr>
            <a:endParaRPr lang="es-419" sz="2800" b="1" noProof="0">
              <a:solidFill>
                <a:schemeClr val="bg1"/>
              </a:solidFill>
              <a:latin typeface="Century Gothic"/>
              <a:ea typeface="Calibri" panose="020F0502020204030204"/>
              <a:cs typeface="Aptos Serif"/>
            </a:endParaRPr>
          </a:p>
          <a:p>
            <a:pPr marL="571500" indent="-571500">
              <a:buAutoNum type="arabicPeriod"/>
            </a:pPr>
            <a:r>
              <a:rPr lang="es-419" sz="2800" b="1" noProof="0">
                <a:solidFill>
                  <a:schemeClr val="bg1"/>
                </a:solidFill>
                <a:latin typeface="Century Gothic"/>
                <a:cs typeface="Aptos Serif"/>
              </a:rPr>
              <a:t>Evaluaciones del Programa de Fondos de Innovación</a:t>
            </a:r>
          </a:p>
          <a:p>
            <a:pPr marL="571500" indent="-571500">
              <a:buAutoNum type="arabicPeriod"/>
            </a:pPr>
            <a:endParaRPr lang="es-419" sz="2800" b="1" noProof="0">
              <a:solidFill>
                <a:schemeClr val="bg1"/>
              </a:solidFill>
              <a:latin typeface="Century Gothic"/>
              <a:ea typeface="Calibri" panose="020F0502020204030204"/>
              <a:cs typeface="Aptos Serif"/>
            </a:endParaRPr>
          </a:p>
          <a:p>
            <a:pPr marL="571500" indent="-571500">
              <a:buFontTx/>
              <a:buAutoNum type="arabicPeriod"/>
            </a:pPr>
            <a:r>
              <a:rPr lang="es-419" sz="2800" b="1" noProof="0">
                <a:solidFill>
                  <a:schemeClr val="bg1"/>
                </a:solidFill>
                <a:latin typeface="Century Gothic"/>
                <a:ea typeface="+mn-lt"/>
                <a:cs typeface="Aptos Serif"/>
              </a:rPr>
              <a:t>Evaluaciones globales: 2 por año, incluyendo compartir los hallazgos con los equipos de proyecto. </a:t>
            </a:r>
            <a:endParaRPr lang="es-419" sz="2800" b="1" noProof="0">
              <a:solidFill>
                <a:schemeClr val="bg1"/>
              </a:solidFill>
              <a:latin typeface="Century Gothic"/>
              <a:ea typeface="Calibri" panose="020F0502020204030204"/>
              <a:cs typeface="Aptos Serif"/>
            </a:endParaRPr>
          </a:p>
          <a:p>
            <a:pPr marL="571500" indent="-571500">
              <a:buAutoNum type="arabicPeriod"/>
            </a:pPr>
            <a:endParaRPr lang="es-419" sz="2800" b="1" noProof="0">
              <a:solidFill>
                <a:schemeClr val="bg1"/>
              </a:solidFill>
              <a:latin typeface="Century Gothic"/>
              <a:ea typeface="Calibri" panose="020F0502020204030204"/>
              <a:cs typeface="Aptos Serif"/>
            </a:endParaRPr>
          </a:p>
          <a:p>
            <a:pPr marL="571500" indent="-571500">
              <a:buAutoNum type="arabicPeriod"/>
            </a:pPr>
            <a:r>
              <a:rPr lang="es-419" sz="2800" b="1" noProof="0">
                <a:solidFill>
                  <a:schemeClr val="bg1"/>
                </a:solidFill>
                <a:latin typeface="Century Gothic"/>
                <a:ea typeface="Calibri" panose="020F0502020204030204"/>
                <a:cs typeface="Aptos Serif"/>
              </a:rPr>
              <a:t>Evaluación de impacto externa</a:t>
            </a:r>
          </a:p>
        </p:txBody>
      </p:sp>
      <p:sp>
        <p:nvSpPr>
          <p:cNvPr id="3" name="Rectangle 2">
            <a:extLst>
              <a:ext uri="{FF2B5EF4-FFF2-40B4-BE49-F238E27FC236}">
                <a16:creationId xmlns:a16="http://schemas.microsoft.com/office/drawing/2014/main" id="{E16ACB2E-3D41-F9A2-49AD-FCA9045F2C33}"/>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C01CA598-B19B-9C97-591C-70AA5B2D8AA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7A4934E7-9593-943A-17BD-253A7C3045F9}"/>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A92DA23E-D601-52E9-D06F-005EA1CF603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6E198371-73B6-AFC7-2A56-CE6A9163AB02}"/>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843E35BE-0D47-F24F-687B-55B3CD4FA785}"/>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9" name="TextBox 8">
            <a:extLst>
              <a:ext uri="{FF2B5EF4-FFF2-40B4-BE49-F238E27FC236}">
                <a16:creationId xmlns:a16="http://schemas.microsoft.com/office/drawing/2014/main" id="{DE70D499-66C3-5D59-BDA2-C1B7D937E3AD}"/>
              </a:ext>
            </a:extLst>
          </p:cNvPr>
          <p:cNvSpPr txBox="1"/>
          <p:nvPr/>
        </p:nvSpPr>
        <p:spPr>
          <a:xfrm>
            <a:off x="-101600" y="380760"/>
            <a:ext cx="123825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419" sz="3200" b="1" noProof="0">
                <a:solidFill>
                  <a:srgbClr val="FFFFFF"/>
                </a:solidFill>
                <a:latin typeface="Century Gothic"/>
                <a:cs typeface="Segoe UI"/>
              </a:rPr>
              <a:t>2026 Enfoque Funcional del Área de </a:t>
            </a:r>
            <a:endParaRPr lang="es-419" sz="3200" noProof="0">
              <a:solidFill>
                <a:srgbClr val="000000"/>
              </a:solidFill>
              <a:latin typeface="Calibri" panose="020F0502020204030204"/>
              <a:ea typeface="Calibri" panose="020F0502020204030204"/>
              <a:cs typeface="Calibri" panose="020F0502020204030204"/>
            </a:endParaRPr>
          </a:p>
          <a:p>
            <a:pPr algn="ctr"/>
            <a:r>
              <a:rPr lang="es-419" sz="4800" b="1" noProof="0">
                <a:solidFill>
                  <a:srgbClr val="FFFFFF"/>
                </a:solidFill>
                <a:latin typeface="Century Gothic"/>
                <a:cs typeface="Segoe UI"/>
              </a:rPr>
              <a:t>Evaluación de Programas</a:t>
            </a:r>
            <a:r>
              <a:rPr lang="es-419" sz="4800" noProof="0">
                <a:latin typeface="Century Gothic"/>
                <a:cs typeface="Segoe UI"/>
              </a:rPr>
              <a:t>​</a:t>
            </a:r>
            <a:endParaRPr lang="es-419" sz="4800" noProof="0">
              <a:ea typeface="Calibri" panose="020F0502020204030204"/>
              <a:cs typeface="Calibri" panose="020F0502020204030204"/>
            </a:endParaRPr>
          </a:p>
          <a:p>
            <a:r>
              <a:rPr lang="es-419" sz="3200" noProof="0">
                <a:latin typeface="Aptos Serif"/>
                <a:cs typeface="Segoe UI"/>
              </a:rPr>
              <a:t>​</a:t>
            </a:r>
          </a:p>
        </p:txBody>
      </p:sp>
    </p:spTree>
    <p:extLst>
      <p:ext uri="{BB962C8B-B14F-4D97-AF65-F5344CB8AC3E}">
        <p14:creationId xmlns:p14="http://schemas.microsoft.com/office/powerpoint/2010/main" val="2349407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544C6FE0-800B-56E7-087B-F6250990F19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6E48247-C134-5CB2-F3B9-BBDF32B64B4C}"/>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84C1D2D6-905B-666C-FAE4-C9FEE20B7436}"/>
              </a:ext>
            </a:extLst>
          </p:cNvPr>
          <p:cNvSpPr txBox="1"/>
          <p:nvPr/>
        </p:nvSpPr>
        <p:spPr>
          <a:xfrm>
            <a:off x="2894004" y="4306009"/>
            <a:ext cx="8727382" cy="1138773"/>
          </a:xfrm>
          <a:prstGeom prst="rect">
            <a:avLst/>
          </a:prstGeom>
          <a:noFill/>
        </p:spPr>
        <p:txBody>
          <a:bodyPr wrap="square" lIns="91440" tIns="45720" rIns="91440" bIns="45720" rtlCol="0" anchor="t">
            <a:spAutoFit/>
          </a:bodyPr>
          <a:lstStyle/>
          <a:p>
            <a:r>
              <a:rPr lang="es-419" sz="4400" b="1" noProof="0">
                <a:solidFill>
                  <a:schemeClr val="bg1"/>
                </a:solidFill>
                <a:latin typeface="Century Gothic" panose="020B0502020202020204" pitchFamily="34" charset="0"/>
              </a:rPr>
              <a:t>Prioridades globales 2026</a:t>
            </a:r>
          </a:p>
          <a:p>
            <a:r>
              <a:rPr lang="es-419" sz="2400" noProof="0">
                <a:solidFill>
                  <a:schemeClr val="bg1"/>
                </a:solidFill>
                <a:latin typeface="Aptos Serif" panose="02020604070405020304" pitchFamily="18" charset="0"/>
                <a:cs typeface="Aptos Serif" panose="02020604070405020304" pitchFamily="18" charset="0"/>
              </a:rPr>
              <a:t>Dan Pearson, director ejecutivo de programas internacionales</a:t>
            </a:r>
          </a:p>
        </p:txBody>
      </p:sp>
      <p:sp>
        <p:nvSpPr>
          <p:cNvPr id="3" name="Rectangle 2">
            <a:extLst>
              <a:ext uri="{FF2B5EF4-FFF2-40B4-BE49-F238E27FC236}">
                <a16:creationId xmlns:a16="http://schemas.microsoft.com/office/drawing/2014/main" id="{557DAC86-EC14-C007-F9FC-9C31EE7F7C6D}"/>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B8D0D653-9935-83F0-8250-C7CEF3DEE8A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CF82C521-1566-D04B-3485-266248873EEF}"/>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042746E7-66CA-1951-0F7F-1C2FBAB0F4F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AAFDD200-1812-9D12-3804-BB48A7710FE5}"/>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833F819D-6AFB-F792-938A-CC3078A4F915}"/>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11" name="Picture 10" descr="A person with a beard and mustache&#10;&#10;Description automatically generated">
            <a:extLst>
              <a:ext uri="{FF2B5EF4-FFF2-40B4-BE49-F238E27FC236}">
                <a16:creationId xmlns:a16="http://schemas.microsoft.com/office/drawing/2014/main" id="{258BC5D0-BF46-EB07-9B11-FCB8F0994052}"/>
              </a:ext>
            </a:extLst>
          </p:cNvPr>
          <p:cNvPicPr>
            <a:picLocks noChangeAspect="1"/>
          </p:cNvPicPr>
          <p:nvPr/>
        </p:nvPicPr>
        <p:blipFill rotWithShape="1">
          <a:blip r:embed="rId4"/>
          <a:srcRect l="3192" t="1240" r="4858" b="7798"/>
          <a:stretch>
            <a:fillRect/>
          </a:stretch>
        </p:blipFill>
        <p:spPr>
          <a:xfrm>
            <a:off x="4692602" y="856086"/>
            <a:ext cx="2926080" cy="2926080"/>
          </a:xfrm>
          <a:prstGeom prst="rect">
            <a:avLst/>
          </a:prstGeom>
          <a:effectLst>
            <a:outerShdw blurRad="50800" dist="38100" dir="2700000" sx="102000" sy="102000" algn="tl" rotWithShape="0">
              <a:prstClr val="black">
                <a:alpha val="26000"/>
              </a:prstClr>
            </a:outerShdw>
          </a:effectLst>
        </p:spPr>
      </p:pic>
    </p:spTree>
    <p:extLst>
      <p:ext uri="{BB962C8B-B14F-4D97-AF65-F5344CB8AC3E}">
        <p14:creationId xmlns:p14="http://schemas.microsoft.com/office/powerpoint/2010/main" val="1452623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15F63A-E296-0C0F-0E5E-0D4AC43F57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B52D08-D45D-F9DA-0462-3F2A4E814F9C}"/>
              </a:ext>
            </a:extLst>
          </p:cNvPr>
          <p:cNvSpPr>
            <a:spLocks noGrp="1"/>
          </p:cNvSpPr>
          <p:nvPr>
            <p:ph type="body" sz="quarter" idx="10"/>
          </p:nvPr>
        </p:nvSpPr>
        <p:spPr>
          <a:xfrm>
            <a:off x="531078" y="579451"/>
            <a:ext cx="11129841" cy="1322409"/>
          </a:xfrm>
        </p:spPr>
        <p:txBody>
          <a:bodyPr vert="horz" lIns="91440" tIns="45720" rIns="91440" bIns="45720" rtlCol="0" anchor="t">
            <a:noAutofit/>
          </a:bodyPr>
          <a:lstStyle/>
          <a:p>
            <a:pPr algn="l">
              <a:spcAft>
                <a:spcPts val="1200"/>
              </a:spcAft>
            </a:pPr>
            <a:r>
              <a:rPr lang="es-419" sz="6000" b="0" noProof="0">
                <a:solidFill>
                  <a:schemeClr val="tx1"/>
                </a:solidFill>
                <a:latin typeface="Century Gothic" panose="020B0502020202020204" pitchFamily="34" charset="0"/>
                <a:ea typeface="Calibri Light"/>
                <a:cs typeface="Angsana New"/>
              </a:rPr>
              <a:t>Prioridades Globales</a:t>
            </a:r>
            <a:endParaRPr lang="es-419" sz="2800" b="0" noProof="0">
              <a:solidFill>
                <a:schemeClr val="tx1"/>
              </a:solidFill>
              <a:latin typeface="Calibri Light"/>
              <a:ea typeface="Calibri Light"/>
              <a:cs typeface="Angsana New"/>
            </a:endParaRPr>
          </a:p>
        </p:txBody>
      </p:sp>
      <p:pic>
        <p:nvPicPr>
          <p:cNvPr id="11" name="Picture 10" descr="Unbound_logo_final_RGB2.eps">
            <a:extLst>
              <a:ext uri="{FF2B5EF4-FFF2-40B4-BE49-F238E27FC236}">
                <a16:creationId xmlns:a16="http://schemas.microsoft.com/office/drawing/2014/main" id="{533DF808-22D7-6EAC-AAFB-81C3A88D8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4D2907FA-F8E4-8F36-B7DC-B94395DBD737}"/>
              </a:ext>
            </a:extLst>
          </p:cNvPr>
          <p:cNvSpPr txBox="1"/>
          <p:nvPr/>
        </p:nvSpPr>
        <p:spPr>
          <a:xfrm>
            <a:off x="351932" y="1619766"/>
            <a:ext cx="5564921" cy="5539978"/>
          </a:xfrm>
          <a:prstGeom prst="rect">
            <a:avLst/>
          </a:prstGeom>
          <a:solidFill>
            <a:srgbClr val="5D3E2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400" b="0" i="0" u="none" strike="noStrike" kern="1200" cap="none" spc="0" normalizeH="0" baseline="0" noProof="0">
                <a:ln>
                  <a:noFill/>
                </a:ln>
                <a:solidFill>
                  <a:prstClr val="white"/>
                </a:solidFill>
                <a:effectLst/>
                <a:uLnTx/>
                <a:uFillTx/>
                <a:latin typeface="Calibri" panose="020F0502020204030204"/>
                <a:ea typeface="+mn-ea"/>
                <a:cs typeface="+mn-cs"/>
              </a:rPr>
              <a:t>2025</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419"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419" sz="3200" b="0" i="0" u="none" strike="noStrike" kern="1200" cap="none" spc="0" normalizeH="0" baseline="0" noProof="0">
                <a:ln>
                  <a:noFill/>
                </a:ln>
                <a:solidFill>
                  <a:prstClr val="white"/>
                </a:solidFill>
                <a:effectLst/>
                <a:uLnTx/>
                <a:uFillTx/>
                <a:latin typeface="Calibri" panose="020F0502020204030204"/>
                <a:ea typeface="+mn-ea"/>
                <a:cs typeface="+mn-cs"/>
              </a:rPr>
              <a:t>Fondo de Innovación del Programa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2400" noProof="0">
                <a:solidFill>
                  <a:prstClr val="white"/>
                </a:solidFill>
                <a:latin typeface="Calibri" panose="020F0502020204030204"/>
              </a:rPr>
              <a:t>Toma de decisiones</a:t>
            </a:r>
            <a:r>
              <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rPr>
              <a:t> descentralizadas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419" sz="3200" b="0" i="0" u="none" strike="noStrike" kern="1200" cap="none" spc="0" normalizeH="0" baseline="0" noProof="0">
                <a:ln>
                  <a:noFill/>
                </a:ln>
                <a:solidFill>
                  <a:prstClr val="white"/>
                </a:solidFill>
                <a:effectLst/>
                <a:uLnTx/>
                <a:uFillTx/>
                <a:latin typeface="Calibri" panose="020F0502020204030204"/>
                <a:ea typeface="+mn-ea"/>
                <a:cs typeface="+mn-cs"/>
              </a:rPr>
              <a:t>Programa de Becas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rPr>
              <a:t>Fomentar la capacidad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419" sz="3200" b="0" i="0" u="none" strike="noStrike" kern="1200" cap="none" spc="0" normalizeH="0" baseline="0" noProof="0">
                <a:ln>
                  <a:noFill/>
                </a:ln>
                <a:solidFill>
                  <a:prstClr val="white"/>
                </a:solidFill>
                <a:effectLst/>
                <a:uLnTx/>
                <a:uFillTx/>
                <a:latin typeface="Calibri" panose="020F0502020204030204"/>
                <a:ea typeface="+mn-ea"/>
                <a:cs typeface="+mn-cs"/>
              </a:rPr>
              <a:t>Encuesta del Semáforo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rPr>
              <a:t>Orientación de Objetivos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C8C2619-E7F9-0BFB-BFBF-B5D5397B3FD9}"/>
              </a:ext>
            </a:extLst>
          </p:cNvPr>
          <p:cNvSpPr txBox="1"/>
          <p:nvPr/>
        </p:nvSpPr>
        <p:spPr>
          <a:xfrm>
            <a:off x="6095999" y="1619766"/>
            <a:ext cx="5744066" cy="5570756"/>
          </a:xfrm>
          <a:prstGeom prst="rect">
            <a:avLst/>
          </a:prstGeom>
          <a:solidFill>
            <a:srgbClr val="2AB0B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400" b="0" i="0" u="none" strike="noStrike" kern="1200" cap="none" spc="0" normalizeH="0" baseline="0" noProof="0">
                <a:ln>
                  <a:noFill/>
                </a:ln>
                <a:solidFill>
                  <a:prstClr val="white"/>
                </a:solidFill>
                <a:effectLst/>
                <a:uLnTx/>
                <a:uFillTx/>
                <a:latin typeface="Calibri" panose="020F0502020204030204"/>
                <a:ea typeface="+mn-ea"/>
                <a:cs typeface="+mn-cs"/>
              </a:rPr>
              <a:t>2026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s-419" sz="16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419" sz="3200" b="0" i="0" u="none" strike="noStrike" kern="1200" cap="none" spc="0" normalizeH="0" baseline="0" noProof="0">
                <a:ln>
                  <a:noFill/>
                </a:ln>
                <a:solidFill>
                  <a:prstClr val="white"/>
                </a:solidFill>
                <a:effectLst/>
                <a:uLnTx/>
                <a:uFillTx/>
                <a:latin typeface="Calibri" panose="020F0502020204030204"/>
                <a:ea typeface="+mn-ea"/>
                <a:cs typeface="+mn-cs"/>
              </a:rPr>
              <a:t>Ciclo del Programa de Apadrinamiento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rPr>
              <a:t>Sostenibilidad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s-419" sz="3200" b="0" i="0" u="none" strike="noStrike" kern="1200" cap="none" spc="0" normalizeH="0" baseline="0" noProof="0">
                <a:ln>
                  <a:noFill/>
                </a:ln>
                <a:solidFill>
                  <a:prstClr val="white"/>
                </a:solidFill>
                <a:effectLst/>
                <a:uLnTx/>
                <a:uFillTx/>
                <a:latin typeface="Calibri" panose="020F0502020204030204"/>
                <a:ea typeface="+mn-ea"/>
                <a:cs typeface="+mn-cs"/>
              </a:rPr>
              <a:t>Metodología del Semáforo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rPr>
              <a:t>Orientación de Objetivos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000" b="0" i="0" u="none" strike="noStrike" kern="1200" cap="none" spc="0" normalizeH="0" baseline="0" noProof="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419"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9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1EE7BF-9CFB-6C87-A6EE-39DF7F8C94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1AB7AF-0E39-906E-E848-4366903D0355}"/>
              </a:ext>
            </a:extLst>
          </p:cNvPr>
          <p:cNvSpPr>
            <a:spLocks noGrp="1"/>
          </p:cNvSpPr>
          <p:nvPr>
            <p:ph type="body" sz="quarter" idx="10"/>
          </p:nvPr>
        </p:nvSpPr>
        <p:spPr>
          <a:xfrm>
            <a:off x="0" y="474259"/>
            <a:ext cx="11382532" cy="1322409"/>
          </a:xfrm>
        </p:spPr>
        <p:txBody>
          <a:bodyPr vert="horz" lIns="91440" tIns="45720" rIns="91440" bIns="45720" rtlCol="0" anchor="t">
            <a:noAutofit/>
          </a:bodyPr>
          <a:lstStyle/>
          <a:p>
            <a:pPr algn="l">
              <a:spcAft>
                <a:spcPts val="1200"/>
              </a:spcAft>
            </a:pPr>
            <a:r>
              <a:rPr lang="es-419" sz="4400" b="0" noProof="0">
                <a:solidFill>
                  <a:schemeClr val="tx1"/>
                </a:solidFill>
                <a:latin typeface="Century Gothic" panose="020B0502020202020204" pitchFamily="34" charset="0"/>
                <a:ea typeface="Calibri Light"/>
                <a:cs typeface="Angsana New"/>
              </a:rPr>
              <a:t>Ciclo del Programa de Apadrinamiento</a:t>
            </a:r>
            <a:endParaRPr lang="es-419" sz="1800" b="0" noProof="0">
              <a:solidFill>
                <a:schemeClr val="tx1"/>
              </a:solidFill>
              <a:latin typeface="Calibri Light"/>
              <a:ea typeface="Calibri Light"/>
              <a:cs typeface="Angsana New"/>
            </a:endParaRPr>
          </a:p>
        </p:txBody>
      </p:sp>
      <p:pic>
        <p:nvPicPr>
          <p:cNvPr id="11" name="Picture 10" descr="Unbound_logo_final_RGB2.eps">
            <a:extLst>
              <a:ext uri="{FF2B5EF4-FFF2-40B4-BE49-F238E27FC236}">
                <a16:creationId xmlns:a16="http://schemas.microsoft.com/office/drawing/2014/main" id="{3B32A5BD-EAE6-2A14-58F6-5D1E066AB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AC2F35BD-0637-A34E-97BE-3C4C76B4E037}"/>
              </a:ext>
            </a:extLst>
          </p:cNvPr>
          <p:cNvSpPr txBox="1"/>
          <p:nvPr/>
        </p:nvSpPr>
        <p:spPr>
          <a:xfrm>
            <a:off x="354276" y="2488669"/>
            <a:ext cx="11400949" cy="1785104"/>
          </a:xfrm>
          <a:prstGeom prst="rect">
            <a:avLst/>
          </a:prstGeom>
          <a:solidFill>
            <a:srgbClr val="E2B65A"/>
          </a:solid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419" sz="2200" b="1" i="0" u="sng" strike="noStrike" kern="1200" cap="none" spc="0" normalizeH="0" baseline="0" noProof="0">
                <a:ln>
                  <a:noFill/>
                </a:ln>
                <a:solidFill>
                  <a:prstClr val="black"/>
                </a:solidFill>
                <a:effectLst/>
                <a:uLnTx/>
                <a:uFillTx/>
                <a:latin typeface="Calibri" panose="020F0502020204030204"/>
                <a:ea typeface="+mn-ea"/>
                <a:cs typeface="+mn-cs"/>
              </a:rPr>
              <a:t>Sostenibilidad</a:t>
            </a:r>
          </a:p>
          <a:p>
            <a:pPr lvl="0">
              <a:spcAft>
                <a:spcPts val="1200"/>
              </a:spcAft>
              <a:defRPr/>
            </a:pPr>
            <a:r>
              <a:rPr lang="es-ES" sz="1900" i="1"/>
              <a:t>Las familias apadrinadas son los agentes primordiales de su propio desarrollo, tomando la iniciativa y asumiendo la responsabilidad del programa de apadrinamiento y </a:t>
            </a:r>
            <a:r>
              <a:rPr lang="es-ES" sz="1900" b="1" i="1" u="sng">
                <a:solidFill>
                  <a:schemeClr val="accent1">
                    <a:lumMod val="50000"/>
                  </a:schemeClr>
                </a:solidFill>
              </a:rPr>
              <a:t>eventualmente </a:t>
            </a:r>
            <a:r>
              <a:rPr lang="es-ES" sz="1900" b="1" i="1" u="sng" err="1">
                <a:solidFill>
                  <a:schemeClr val="accent1">
                    <a:lumMod val="50000"/>
                  </a:schemeClr>
                </a:solidFill>
              </a:rPr>
              <a:t>menejando</a:t>
            </a:r>
            <a:r>
              <a:rPr lang="es-ES" sz="1900" b="1" i="1" u="sng">
                <a:solidFill>
                  <a:schemeClr val="accent1">
                    <a:lumMod val="50000"/>
                  </a:schemeClr>
                </a:solidFill>
              </a:rPr>
              <a:t> por si mismas </a:t>
            </a:r>
            <a:r>
              <a:rPr lang="es-ES" sz="1900" i="1"/>
              <a:t>muchos aspectos del programa junto con los miembros del personal del proyecto quienes sirven como recursos de apoyo. La comunidad es eventualmente capaz de desarrollar programas claves de manera independiente de Unbound.</a:t>
            </a:r>
          </a:p>
        </p:txBody>
      </p:sp>
      <p:sp>
        <p:nvSpPr>
          <p:cNvPr id="4" name="Text Placeholder 1">
            <a:extLst>
              <a:ext uri="{FF2B5EF4-FFF2-40B4-BE49-F238E27FC236}">
                <a16:creationId xmlns:a16="http://schemas.microsoft.com/office/drawing/2014/main" id="{AD445D05-A165-2B31-1876-D7962DF97545}"/>
              </a:ext>
            </a:extLst>
          </p:cNvPr>
          <p:cNvSpPr txBox="1">
            <a:spLocks/>
          </p:cNvSpPr>
          <p:nvPr/>
        </p:nvSpPr>
        <p:spPr>
          <a:xfrm>
            <a:off x="0" y="1431364"/>
            <a:ext cx="12192000" cy="776767"/>
          </a:xfrm>
          <a:prstGeom prst="rect">
            <a:avLst/>
          </a:prstGeom>
          <a:solidFill>
            <a:srgbClr val="102C51"/>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r>
              <a:rPr kumimoji="0" lang="es-419" sz="4000" b="0" i="0" u="none" strike="noStrike" kern="1200" cap="none" spc="0" normalizeH="0" baseline="0" noProof="0">
                <a:ln>
                  <a:noFill/>
                </a:ln>
                <a:solidFill>
                  <a:prstClr val="white"/>
                </a:solidFill>
                <a:effectLst/>
                <a:uLnTx/>
                <a:uFillTx/>
                <a:latin typeface="Calibri Light"/>
                <a:ea typeface="Calibri Light"/>
                <a:cs typeface="Angsana New"/>
              </a:rPr>
              <a:t>¿Qué es?</a:t>
            </a:r>
          </a:p>
        </p:txBody>
      </p:sp>
      <p:sp>
        <p:nvSpPr>
          <p:cNvPr id="3" name="TextBox 2">
            <a:extLst>
              <a:ext uri="{FF2B5EF4-FFF2-40B4-BE49-F238E27FC236}">
                <a16:creationId xmlns:a16="http://schemas.microsoft.com/office/drawing/2014/main" id="{C8FF6589-BB14-7F0B-17AE-F85D6D678A27}"/>
              </a:ext>
            </a:extLst>
          </p:cNvPr>
          <p:cNvSpPr txBox="1"/>
          <p:nvPr/>
        </p:nvSpPr>
        <p:spPr>
          <a:xfrm>
            <a:off x="354276" y="4477367"/>
            <a:ext cx="11321592" cy="2277547"/>
          </a:xfrm>
          <a:prstGeom prst="rect">
            <a:avLst/>
          </a:prstGeom>
          <a:noFill/>
        </p:spPr>
        <p:txBody>
          <a:bodyPr wrap="square" rtlCol="0">
            <a:spAutoFit/>
          </a:bodyPr>
          <a:lstStyle/>
          <a:p>
            <a:pPr lvl="0">
              <a:spcAft>
                <a:spcPts val="1200"/>
              </a:spcAft>
              <a:defRPr/>
            </a:pPr>
            <a:r>
              <a:rPr lang="es-ES" sz="2200">
                <a:solidFill>
                  <a:prstClr val="black"/>
                </a:solidFill>
              </a:rPr>
              <a:t>Invitamos a todos los proyectos a reflexionar sobre el ciclo de su programa durante el próximo año, incluyendo:</a:t>
            </a:r>
          </a:p>
          <a:p>
            <a:pPr marL="457200" lvl="0" indent="-457200">
              <a:buFont typeface="Arial" panose="020B0604020202020204" pitchFamily="34" charset="0"/>
              <a:buChar char="•"/>
              <a:defRPr/>
            </a:pPr>
            <a:r>
              <a:rPr lang="es-ES" sz="2200">
                <a:solidFill>
                  <a:prstClr val="black"/>
                </a:solidFill>
              </a:rPr>
              <a:t>Criterios de selección</a:t>
            </a:r>
          </a:p>
          <a:p>
            <a:pPr marL="457200" lvl="0" indent="-457200">
              <a:buFont typeface="Arial" panose="020B0604020202020204" pitchFamily="34" charset="0"/>
              <a:buChar char="•"/>
              <a:defRPr/>
            </a:pPr>
            <a:r>
              <a:rPr lang="es-ES" sz="2200">
                <a:solidFill>
                  <a:prstClr val="black"/>
                </a:solidFill>
              </a:rPr>
              <a:t>Objetivos con las familias y ritmo de cambio esperado</a:t>
            </a:r>
          </a:p>
          <a:p>
            <a:pPr marL="457200" lvl="0" indent="-457200">
              <a:buFont typeface="Arial" panose="020B0604020202020204" pitchFamily="34" charset="0"/>
              <a:buChar char="•"/>
              <a:defRPr/>
            </a:pPr>
            <a:r>
              <a:rPr lang="es-ES" sz="2200">
                <a:solidFill>
                  <a:prstClr val="black"/>
                </a:solidFill>
              </a:rPr>
              <a:t>Duración del apadrinamiento</a:t>
            </a:r>
          </a:p>
          <a:p>
            <a:pPr marL="457200" lvl="0" indent="-457200">
              <a:buFont typeface="Arial" panose="020B0604020202020204" pitchFamily="34" charset="0"/>
              <a:buChar char="•"/>
              <a:defRPr/>
            </a:pPr>
            <a:r>
              <a:rPr lang="es-ES" sz="2200">
                <a:solidFill>
                  <a:prstClr val="black"/>
                </a:solidFill>
              </a:rPr>
              <a:t>Preparación eficaz de las familias para la vida después del apadrinamiento</a:t>
            </a:r>
            <a:endParaRPr kumimoji="0" lang="es-419"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51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7F13E0-4042-FE78-CA7E-5FD437E03059}"/>
            </a:ext>
          </a:extLst>
        </p:cNvPr>
        <p:cNvGrpSpPr/>
        <p:nvPr/>
      </p:nvGrpSpPr>
      <p:grpSpPr>
        <a:xfrm>
          <a:off x="0" y="0"/>
          <a:ext cx="0" cy="0"/>
          <a:chOff x="0" y="0"/>
          <a:chExt cx="0" cy="0"/>
        </a:xfrm>
      </p:grpSpPr>
      <p:pic>
        <p:nvPicPr>
          <p:cNvPr id="11" name="Picture 10" descr="Unbound_logo_final_RGB2.eps">
            <a:extLst>
              <a:ext uri="{FF2B5EF4-FFF2-40B4-BE49-F238E27FC236}">
                <a16:creationId xmlns:a16="http://schemas.microsoft.com/office/drawing/2014/main" id="{63C56E22-29FA-F177-0C7F-5AF1B094E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4B989E6E-B2F7-6C22-3EC6-04904F3BD4E6}"/>
              </a:ext>
            </a:extLst>
          </p:cNvPr>
          <p:cNvSpPr txBox="1"/>
          <p:nvPr/>
        </p:nvSpPr>
        <p:spPr>
          <a:xfrm>
            <a:off x="273377" y="2292017"/>
            <a:ext cx="11640235" cy="4401205"/>
          </a:xfrm>
          <a:prstGeom prst="rect">
            <a:avLst/>
          </a:prstGeom>
          <a:noFill/>
        </p:spPr>
        <p:txBody>
          <a:bodyPr wrap="square" lIns="91440" tIns="45720" rIns="91440" bIns="45720" rtlCol="0" anchor="t">
            <a:spAutoFit/>
          </a:bodyPr>
          <a:lstStyle/>
          <a:p>
            <a:pPr marL="282575" lvl="0" indent="-282575">
              <a:spcAft>
                <a:spcPts val="1200"/>
              </a:spcAft>
              <a:buFont typeface="Arial" panose="020B0604020202020204" pitchFamily="34" charset="0"/>
              <a:buChar char="•"/>
            </a:pPr>
            <a:r>
              <a:rPr lang="es-ES" sz="2400">
                <a:solidFill>
                  <a:prstClr val="black"/>
                </a:solidFill>
              </a:rPr>
              <a:t>En los últimos años, más de la mitad de los proyectos han hecho la transición a modelos de apadrinamiento a plazo fijo</a:t>
            </a:r>
          </a:p>
          <a:p>
            <a:pPr marL="282575" lvl="0" indent="-282575">
              <a:spcAft>
                <a:spcPts val="1200"/>
              </a:spcAft>
              <a:buFont typeface="Arial" panose="020B0604020202020204" pitchFamily="34" charset="0"/>
              <a:buChar char="•"/>
            </a:pPr>
            <a:r>
              <a:rPr lang="es-ES" sz="2400">
                <a:solidFill>
                  <a:prstClr val="black"/>
                </a:solidFill>
              </a:rPr>
              <a:t>Hasta ahora, ninguno de esos proyectos ha regresado a los modelos anteriores</a:t>
            </a:r>
          </a:p>
          <a:p>
            <a:pPr marL="282575" lvl="0" indent="-282575">
              <a:spcAft>
                <a:spcPts val="1200"/>
              </a:spcAft>
              <a:buFont typeface="Arial" panose="020B0604020202020204" pitchFamily="34" charset="0"/>
              <a:buChar char="•"/>
            </a:pPr>
            <a:r>
              <a:rPr lang="es-ES" sz="2400">
                <a:solidFill>
                  <a:prstClr val="black"/>
                </a:solidFill>
              </a:rPr>
              <a:t>La evaluación global de 2022 indicó que las tasas de pobreza entre las familias apadrinadas disminuyeron más rápidamente en los primeros años de apadrinamiento</a:t>
            </a:r>
          </a:p>
          <a:p>
            <a:pPr marL="282575" lvl="0" indent="-282575">
              <a:spcAft>
                <a:spcPts val="1200"/>
              </a:spcAft>
              <a:buFont typeface="Arial" panose="020B0604020202020204" pitchFamily="34" charset="0"/>
              <a:buChar char="•"/>
            </a:pPr>
            <a:r>
              <a:rPr lang="es-ES" sz="2400">
                <a:solidFill>
                  <a:prstClr val="black"/>
                </a:solidFill>
              </a:rPr>
              <a:t>Los datos de seguimiento del Semáforo de Eliminación de Pobreza respaldan este hallazgo: la mayoría de las familias alcanzan un alto porcentaje de indicadores verdes dentro de los primeros 10 años de apadrinamiento</a:t>
            </a:r>
          </a:p>
          <a:p>
            <a:pPr marL="282575" lvl="0" indent="-282575">
              <a:spcAft>
                <a:spcPts val="1200"/>
              </a:spcAft>
              <a:buFont typeface="Arial" panose="020B0604020202020204" pitchFamily="34" charset="0"/>
              <a:buChar char="•"/>
            </a:pPr>
            <a:r>
              <a:rPr lang="es-ES" sz="2400">
                <a:solidFill>
                  <a:prstClr val="black"/>
                </a:solidFill>
              </a:rPr>
              <a:t>Es especialmente importante buscar formas innovadoras de llegar a más familias durante un período en el que no estamos experimentando un crecimiento neto</a:t>
            </a:r>
            <a:endParaRPr kumimoji="0" lang="es-419"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4" name="Text Placeholder 1">
            <a:extLst>
              <a:ext uri="{FF2B5EF4-FFF2-40B4-BE49-F238E27FC236}">
                <a16:creationId xmlns:a16="http://schemas.microsoft.com/office/drawing/2014/main" id="{9268FA06-9064-63FD-56CF-499A9A7D6A7B}"/>
              </a:ext>
            </a:extLst>
          </p:cNvPr>
          <p:cNvSpPr txBox="1">
            <a:spLocks/>
          </p:cNvSpPr>
          <p:nvPr/>
        </p:nvSpPr>
        <p:spPr>
          <a:xfrm>
            <a:off x="0" y="1431364"/>
            <a:ext cx="12192000" cy="776767"/>
          </a:xfrm>
          <a:prstGeom prst="rect">
            <a:avLst/>
          </a:prstGeom>
          <a:solidFill>
            <a:srgbClr val="E0554C"/>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r>
              <a:rPr lang="es-419" sz="4000" b="0">
                <a:solidFill>
                  <a:prstClr val="white"/>
                </a:solidFill>
                <a:ea typeface="Calibri Light"/>
                <a:cs typeface="Angsana New"/>
              </a:rPr>
              <a:t>¿Por qué es importante?</a:t>
            </a:r>
            <a:endParaRPr kumimoji="0" lang="es-419" sz="4000" b="0" i="0" u="none" strike="noStrike" kern="1200" cap="none" spc="0" normalizeH="0" baseline="0" noProof="0">
              <a:ln>
                <a:noFill/>
              </a:ln>
              <a:solidFill>
                <a:prstClr val="white"/>
              </a:solidFill>
              <a:effectLst/>
              <a:uLnTx/>
              <a:uFillTx/>
              <a:latin typeface="Calibri Light"/>
              <a:ea typeface="Calibri Light"/>
              <a:cs typeface="Angsana New"/>
            </a:endParaRPr>
          </a:p>
        </p:txBody>
      </p:sp>
      <p:sp>
        <p:nvSpPr>
          <p:cNvPr id="7" name="Text Placeholder 1">
            <a:extLst>
              <a:ext uri="{FF2B5EF4-FFF2-40B4-BE49-F238E27FC236}">
                <a16:creationId xmlns:a16="http://schemas.microsoft.com/office/drawing/2014/main" id="{C4E49D03-5700-8A8E-62AD-224319BAE91F}"/>
              </a:ext>
            </a:extLst>
          </p:cNvPr>
          <p:cNvSpPr txBox="1">
            <a:spLocks/>
          </p:cNvSpPr>
          <p:nvPr/>
        </p:nvSpPr>
        <p:spPr>
          <a:xfrm>
            <a:off x="0" y="474259"/>
            <a:ext cx="11382532"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4400" b="0">
                <a:solidFill>
                  <a:schemeClr val="tx1"/>
                </a:solidFill>
                <a:latin typeface="Century Gothic" panose="020B0502020202020204" pitchFamily="34" charset="0"/>
                <a:ea typeface="Calibri Light"/>
                <a:cs typeface="Angsana New"/>
              </a:rPr>
              <a:t>Ciclo del Programa de Apadrinamiento</a:t>
            </a:r>
            <a:endParaRPr lang="es-419" sz="1800" b="0">
              <a:solidFill>
                <a:schemeClr val="tx1"/>
              </a:solidFill>
              <a:latin typeface="Calibri Light"/>
              <a:ea typeface="Calibri Light"/>
              <a:cs typeface="Angsana New"/>
            </a:endParaRPr>
          </a:p>
        </p:txBody>
      </p:sp>
    </p:spTree>
    <p:extLst>
      <p:ext uri="{BB962C8B-B14F-4D97-AF65-F5344CB8AC3E}">
        <p14:creationId xmlns:p14="http://schemas.microsoft.com/office/powerpoint/2010/main" val="18497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5A50"/>
        </a:solidFill>
        <a:effectLst/>
      </p:bgPr>
    </p:bg>
    <p:spTree>
      <p:nvGrpSpPr>
        <p:cNvPr id="1" name="">
          <a:extLst>
            <a:ext uri="{FF2B5EF4-FFF2-40B4-BE49-F238E27FC236}">
              <a16:creationId xmlns:a16="http://schemas.microsoft.com/office/drawing/2014/main" id="{DD3730FB-2BAF-8A31-2C24-E75F50EAF08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EF6EF60-C9FA-5A3B-E88F-0AB22D6C75B5}"/>
              </a:ext>
            </a:extLst>
          </p:cNvPr>
          <p:cNvPicPr>
            <a:picLocks noChangeAspect="1"/>
          </p:cNvPicPr>
          <p:nvPr/>
        </p:nvPicPr>
        <p:blipFill>
          <a:blip r:embed="rId3"/>
          <a:stretch>
            <a:fillRect/>
          </a:stretch>
        </p:blipFill>
        <p:spPr>
          <a:xfrm>
            <a:off x="853767" y="4065422"/>
            <a:ext cx="1474764" cy="1619948"/>
          </a:xfrm>
          <a:prstGeom prst="rect">
            <a:avLst/>
          </a:prstGeom>
        </p:spPr>
      </p:pic>
      <p:sp>
        <p:nvSpPr>
          <p:cNvPr id="2" name="TextBox 1">
            <a:extLst>
              <a:ext uri="{FF2B5EF4-FFF2-40B4-BE49-F238E27FC236}">
                <a16:creationId xmlns:a16="http://schemas.microsoft.com/office/drawing/2014/main" id="{9E9596CB-0D71-669A-2875-D76CB63778CB}"/>
              </a:ext>
            </a:extLst>
          </p:cNvPr>
          <p:cNvSpPr txBox="1"/>
          <p:nvPr/>
        </p:nvSpPr>
        <p:spPr>
          <a:xfrm>
            <a:off x="2915270" y="4306009"/>
            <a:ext cx="9144000" cy="1138773"/>
          </a:xfrm>
          <a:prstGeom prst="rect">
            <a:avLst/>
          </a:prstGeom>
          <a:noFill/>
        </p:spPr>
        <p:txBody>
          <a:bodyPr wrap="square" lIns="91440" tIns="45720" rIns="91440" bIns="45720" rtlCol="0" anchor="t">
            <a:spAutoFit/>
          </a:bodyPr>
          <a:lstStyle/>
          <a:p>
            <a:r>
              <a:rPr lang="es-419" sz="4400" b="1" noProof="0">
                <a:solidFill>
                  <a:schemeClr val="bg1"/>
                </a:solidFill>
                <a:latin typeface="Century Gothic" panose="020B0502020202020204" pitchFamily="34" charset="0"/>
              </a:rPr>
              <a:t>Discurso de apertura</a:t>
            </a:r>
          </a:p>
          <a:p>
            <a:r>
              <a:rPr lang="es-419" sz="2400" noProof="0">
                <a:solidFill>
                  <a:schemeClr val="bg1"/>
                </a:solidFill>
                <a:latin typeface="Aptos Serif" panose="02020604070405020304" pitchFamily="18" charset="0"/>
                <a:cs typeface="Aptos Serif" panose="02020604070405020304" pitchFamily="18" charset="0"/>
              </a:rPr>
              <a:t>Ashley </a:t>
            </a:r>
            <a:r>
              <a:rPr lang="es-419" sz="2400" noProof="0" err="1">
                <a:solidFill>
                  <a:schemeClr val="bg1"/>
                </a:solidFill>
                <a:latin typeface="Aptos Serif" panose="02020604070405020304" pitchFamily="18" charset="0"/>
                <a:cs typeface="Aptos Serif" panose="02020604070405020304" pitchFamily="18" charset="0"/>
              </a:rPr>
              <a:t>Huft</a:t>
            </a:r>
            <a:r>
              <a:rPr lang="es-419" sz="2400" noProof="0">
                <a:solidFill>
                  <a:schemeClr val="bg1"/>
                </a:solidFill>
                <a:latin typeface="Aptos Serif" panose="02020604070405020304" pitchFamily="18" charset="0"/>
                <a:cs typeface="Aptos Serif" panose="02020604070405020304" pitchFamily="18" charset="0"/>
              </a:rPr>
              <a:t>, presidenta y directora ejecutiva</a:t>
            </a:r>
          </a:p>
        </p:txBody>
      </p:sp>
      <p:sp>
        <p:nvSpPr>
          <p:cNvPr id="3" name="Rectangle 2">
            <a:extLst>
              <a:ext uri="{FF2B5EF4-FFF2-40B4-BE49-F238E27FC236}">
                <a16:creationId xmlns:a16="http://schemas.microsoft.com/office/drawing/2014/main" id="{0636C210-2F12-3C09-AF30-A9121C181DC8}"/>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4" name="Rectangle 3">
            <a:extLst>
              <a:ext uri="{FF2B5EF4-FFF2-40B4-BE49-F238E27FC236}">
                <a16:creationId xmlns:a16="http://schemas.microsoft.com/office/drawing/2014/main" id="{C14E5F81-755E-983B-D23C-A337647FCCF0}"/>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5" name="Rectangle 4">
            <a:extLst>
              <a:ext uri="{FF2B5EF4-FFF2-40B4-BE49-F238E27FC236}">
                <a16:creationId xmlns:a16="http://schemas.microsoft.com/office/drawing/2014/main" id="{8D1DDD82-4925-F0D2-56F4-26172397C166}"/>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6" name="Rectangle 5">
            <a:extLst>
              <a:ext uri="{FF2B5EF4-FFF2-40B4-BE49-F238E27FC236}">
                <a16:creationId xmlns:a16="http://schemas.microsoft.com/office/drawing/2014/main" id="{086B6267-2184-FEEC-AF98-38DD3D99D0FB}"/>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7" name="Rectangle 6">
            <a:extLst>
              <a:ext uri="{FF2B5EF4-FFF2-40B4-BE49-F238E27FC236}">
                <a16:creationId xmlns:a16="http://schemas.microsoft.com/office/drawing/2014/main" id="{345D9CA0-C2D6-683B-26A1-838BB22E3C37}"/>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sp>
        <p:nvSpPr>
          <p:cNvPr id="8" name="Rectangle 7">
            <a:extLst>
              <a:ext uri="{FF2B5EF4-FFF2-40B4-BE49-F238E27FC236}">
                <a16:creationId xmlns:a16="http://schemas.microsoft.com/office/drawing/2014/main" id="{F49AAEFC-A3BE-844F-D816-B6E5C15FB903}"/>
              </a:ext>
            </a:extLst>
          </p:cNvPr>
          <p:cNvSpPr/>
          <p:nvPr/>
        </p:nvSpPr>
        <p:spPr>
          <a:xfrm>
            <a:off x="5974813" y="3244334"/>
            <a:ext cx="242374" cy="369332"/>
          </a:xfrm>
          <a:prstGeom prst="rect">
            <a:avLst/>
          </a:prstGeom>
        </p:spPr>
        <p:txBody>
          <a:bodyPr wrap="square">
            <a:spAutoFit/>
          </a:bodyPr>
          <a:lstStyle/>
          <a:p>
            <a:r>
              <a:rPr lang="es-419" sz="1800" noProof="0">
                <a:solidFill>
                  <a:srgbClr val="000000"/>
                </a:solidFill>
                <a:latin typeface="Times New Roman" panose="02020603050405020304" pitchFamily="18" charset="0"/>
              </a:rPr>
              <a:t> </a:t>
            </a:r>
            <a:endParaRPr lang="es-419" sz="1800" noProof="0"/>
          </a:p>
        </p:txBody>
      </p:sp>
      <p:pic>
        <p:nvPicPr>
          <p:cNvPr id="9" name="Picture 8">
            <a:extLst>
              <a:ext uri="{FF2B5EF4-FFF2-40B4-BE49-F238E27FC236}">
                <a16:creationId xmlns:a16="http://schemas.microsoft.com/office/drawing/2014/main" id="{633689E3-7CB2-7933-F004-C0B22A8D50FE}"/>
              </a:ext>
            </a:extLst>
          </p:cNvPr>
          <p:cNvPicPr>
            <a:picLocks noChangeAspect="1"/>
          </p:cNvPicPr>
          <p:nvPr/>
        </p:nvPicPr>
        <p:blipFill rotWithShape="1">
          <a:blip r:embed="rId4"/>
          <a:srcRect l="5230" r="5230"/>
          <a:stretch>
            <a:fillRect/>
          </a:stretch>
        </p:blipFill>
        <p:spPr>
          <a:xfrm>
            <a:off x="4693204" y="931082"/>
            <a:ext cx="2926080" cy="2926080"/>
          </a:xfrm>
          <a:prstGeom prst="rect">
            <a:avLst/>
          </a:prstGeom>
          <a:effectLst>
            <a:outerShdw blurRad="50800" dist="38100" dir="2700000" sx="102000" sy="102000" algn="tl" rotWithShape="0">
              <a:prstClr val="black">
                <a:alpha val="26000"/>
              </a:prstClr>
            </a:outerShdw>
          </a:effectLst>
        </p:spPr>
      </p:pic>
    </p:spTree>
    <p:extLst>
      <p:ext uri="{BB962C8B-B14F-4D97-AF65-F5344CB8AC3E}">
        <p14:creationId xmlns:p14="http://schemas.microsoft.com/office/powerpoint/2010/main" val="1461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DA98F6-2D68-A2EC-7489-860A419534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D29A78-B529-42D2-784F-E28627D31EBC}"/>
              </a:ext>
            </a:extLst>
          </p:cNvPr>
          <p:cNvPicPr>
            <a:picLocks noChangeAspect="1"/>
          </p:cNvPicPr>
          <p:nvPr/>
        </p:nvPicPr>
        <p:blipFill>
          <a:blip r:embed="rId2"/>
          <a:srcRect b="2193"/>
          <a:stretch>
            <a:fillRect/>
          </a:stretch>
        </p:blipFill>
        <p:spPr>
          <a:xfrm>
            <a:off x="622469" y="2165418"/>
            <a:ext cx="10840381" cy="4425926"/>
          </a:xfrm>
          <a:prstGeom prst="rect">
            <a:avLst/>
          </a:prstGeom>
        </p:spPr>
      </p:pic>
      <p:pic>
        <p:nvPicPr>
          <p:cNvPr id="11" name="Picture 10" descr="Unbound_logo_final_RGB2.eps">
            <a:extLst>
              <a:ext uri="{FF2B5EF4-FFF2-40B4-BE49-F238E27FC236}">
                <a16:creationId xmlns:a16="http://schemas.microsoft.com/office/drawing/2014/main" id="{DD8E3B4F-47AF-72C2-2F81-5143F9F7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3" name="Text Placeholder 1">
            <a:extLst>
              <a:ext uri="{FF2B5EF4-FFF2-40B4-BE49-F238E27FC236}">
                <a16:creationId xmlns:a16="http://schemas.microsoft.com/office/drawing/2014/main" id="{7A7AAF9D-F007-E108-9B2E-C879B7196127}"/>
              </a:ext>
            </a:extLst>
          </p:cNvPr>
          <p:cNvSpPr txBox="1">
            <a:spLocks/>
          </p:cNvSpPr>
          <p:nvPr/>
        </p:nvSpPr>
        <p:spPr>
          <a:xfrm>
            <a:off x="6042660" y="4371032"/>
            <a:ext cx="5618258" cy="2278471"/>
          </a:xfrm>
          <a:prstGeom prst="rect">
            <a:avLst/>
          </a:prstGeom>
          <a:solidFill>
            <a:schemeClr val="bg1"/>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600"/>
              </a:spcBef>
              <a:spcAft>
                <a:spcPts val="0"/>
              </a:spcAft>
              <a:buClrTx/>
              <a:buSzTx/>
              <a:buFont typeface="Arial" panose="020B0604020202020204" pitchFamily="34" charset="0"/>
              <a:buNone/>
              <a:tabLst/>
              <a:defRPr/>
            </a:pPr>
            <a:endParaRPr kumimoji="0" lang="es-419" sz="1000" b="0" i="0" u="none" strike="noStrike" kern="1200" cap="none" spc="0" normalizeH="0" baseline="0" noProof="0">
              <a:ln>
                <a:noFill/>
              </a:ln>
              <a:solidFill>
                <a:prstClr val="black"/>
              </a:solidFill>
              <a:effectLst/>
              <a:uLnTx/>
              <a:uFillTx/>
              <a:latin typeface="Calibri Light"/>
              <a:ea typeface="Calibri Light"/>
              <a:cs typeface="Angsana New"/>
            </a:endParaRPr>
          </a:p>
          <a:p>
            <a:pPr marL="342900" lvl="0" indent="-223838" algn="l">
              <a:lnSpc>
                <a:spcPct val="100000"/>
              </a:lnSpc>
              <a:spcAft>
                <a:spcPts val="600"/>
              </a:spcAft>
              <a:buFont typeface="Arial" panose="020B0604020202020204" pitchFamily="34" charset="0"/>
              <a:buChar char="•"/>
              <a:defRPr/>
            </a:pPr>
            <a:r>
              <a:rPr lang="es-ES" sz="1800" b="0">
                <a:solidFill>
                  <a:prstClr val="black"/>
                </a:solidFill>
                <a:latin typeface="+mn-lt"/>
                <a:ea typeface="Calibri Light"/>
                <a:cs typeface="Angsana New"/>
              </a:rPr>
              <a:t>Hasta el momento, las familias apadrinadas reportan aproximadamente la mitad de indicadores verdes en sus primeras encuestas</a:t>
            </a:r>
          </a:p>
          <a:p>
            <a:pPr marL="342900" lvl="0" indent="-223838" algn="l">
              <a:lnSpc>
                <a:spcPct val="100000"/>
              </a:lnSpc>
              <a:spcAft>
                <a:spcPts val="1200"/>
              </a:spcAft>
              <a:buFont typeface="Arial" panose="020B0604020202020204" pitchFamily="34" charset="0"/>
              <a:buChar char="•"/>
              <a:defRPr/>
            </a:pPr>
            <a:r>
              <a:rPr lang="es-ES" sz="1800" b="0">
                <a:solidFill>
                  <a:prstClr val="black"/>
                </a:solidFill>
                <a:latin typeface="+mn-lt"/>
                <a:ea typeface="Calibri Light"/>
                <a:cs typeface="Angsana New"/>
              </a:rPr>
              <a:t>Al ritmo de cambio actual que se ha visto, la mayoría de las familias tendrían más del 80 % de indicadores verdes después de 10 años en el programa</a:t>
            </a:r>
            <a:endParaRPr kumimoji="0" lang="es-419" sz="1800" b="0" i="0" u="none" strike="noStrike" kern="1200" cap="none" spc="0" normalizeH="0" baseline="0" noProof="0">
              <a:ln>
                <a:noFill/>
              </a:ln>
              <a:solidFill>
                <a:prstClr val="black"/>
              </a:solidFill>
              <a:effectLst/>
              <a:uLnTx/>
              <a:uFillTx/>
              <a:latin typeface="+mn-lt"/>
              <a:ea typeface="Calibri Light"/>
              <a:cs typeface="Angsana New"/>
            </a:endParaRPr>
          </a:p>
        </p:txBody>
      </p:sp>
      <p:sp>
        <p:nvSpPr>
          <p:cNvPr id="7" name="Text Placeholder 6">
            <a:extLst>
              <a:ext uri="{FF2B5EF4-FFF2-40B4-BE49-F238E27FC236}">
                <a16:creationId xmlns:a16="http://schemas.microsoft.com/office/drawing/2014/main" id="{1D4394EA-7B0D-F771-BE5B-312156C2EEED}"/>
              </a:ext>
            </a:extLst>
          </p:cNvPr>
          <p:cNvSpPr>
            <a:spLocks noGrp="1"/>
          </p:cNvSpPr>
          <p:nvPr>
            <p:ph type="body" sz="quarter" idx="10"/>
          </p:nvPr>
        </p:nvSpPr>
        <p:spPr/>
        <p:txBody>
          <a:bodyPr/>
          <a:lstStyle/>
          <a:p>
            <a:endParaRPr lang="en-US"/>
          </a:p>
        </p:txBody>
      </p:sp>
      <p:sp>
        <p:nvSpPr>
          <p:cNvPr id="8" name="Text Placeholder 1">
            <a:extLst>
              <a:ext uri="{FF2B5EF4-FFF2-40B4-BE49-F238E27FC236}">
                <a16:creationId xmlns:a16="http://schemas.microsoft.com/office/drawing/2014/main" id="{85066A1E-9E10-ECE3-7DD0-CE5698B7BD17}"/>
              </a:ext>
            </a:extLst>
          </p:cNvPr>
          <p:cNvSpPr txBox="1">
            <a:spLocks/>
          </p:cNvSpPr>
          <p:nvPr/>
        </p:nvSpPr>
        <p:spPr>
          <a:xfrm>
            <a:off x="0" y="474259"/>
            <a:ext cx="11382532"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4400" b="0">
                <a:solidFill>
                  <a:schemeClr val="tx1"/>
                </a:solidFill>
                <a:latin typeface="Century Gothic" panose="020B0502020202020204" pitchFamily="34" charset="0"/>
                <a:ea typeface="Calibri Light"/>
                <a:cs typeface="Angsana New"/>
              </a:rPr>
              <a:t>Ciclo del Programa de Apadrinamiento</a:t>
            </a:r>
            <a:endParaRPr lang="es-419" sz="1800" b="0">
              <a:solidFill>
                <a:schemeClr val="tx1"/>
              </a:solidFill>
              <a:latin typeface="Calibri Light"/>
              <a:ea typeface="Calibri Light"/>
              <a:cs typeface="Angsana New"/>
            </a:endParaRPr>
          </a:p>
        </p:txBody>
      </p:sp>
      <p:sp>
        <p:nvSpPr>
          <p:cNvPr id="10" name="Text Placeholder 1">
            <a:extLst>
              <a:ext uri="{FF2B5EF4-FFF2-40B4-BE49-F238E27FC236}">
                <a16:creationId xmlns:a16="http://schemas.microsoft.com/office/drawing/2014/main" id="{26AE9E6B-C486-1ABA-E666-E1D13616DC55}"/>
              </a:ext>
            </a:extLst>
          </p:cNvPr>
          <p:cNvSpPr txBox="1">
            <a:spLocks/>
          </p:cNvSpPr>
          <p:nvPr/>
        </p:nvSpPr>
        <p:spPr>
          <a:xfrm>
            <a:off x="0" y="1198977"/>
            <a:ext cx="12192000" cy="776767"/>
          </a:xfrm>
          <a:prstGeom prst="rect">
            <a:avLst/>
          </a:prstGeom>
          <a:solidFill>
            <a:srgbClr val="E0554C"/>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r>
              <a:rPr lang="es-419" sz="4000" b="0">
                <a:solidFill>
                  <a:prstClr val="white"/>
                </a:solidFill>
                <a:ea typeface="Calibri Light"/>
                <a:cs typeface="Angsana New"/>
              </a:rPr>
              <a:t>¿Por qué es importante?</a:t>
            </a:r>
            <a:endParaRPr kumimoji="0" lang="es-419" sz="4000" b="0" i="0" u="none" strike="noStrike" kern="1200" cap="none" spc="0" normalizeH="0" baseline="0" noProof="0">
              <a:ln>
                <a:noFill/>
              </a:ln>
              <a:solidFill>
                <a:prstClr val="white"/>
              </a:solidFill>
              <a:effectLst/>
              <a:uLnTx/>
              <a:uFillTx/>
              <a:latin typeface="Calibri Light"/>
              <a:ea typeface="Calibri Light"/>
              <a:cs typeface="Angsana New"/>
            </a:endParaRPr>
          </a:p>
        </p:txBody>
      </p:sp>
      <p:sp>
        <p:nvSpPr>
          <p:cNvPr id="12" name="TextBox 11">
            <a:extLst>
              <a:ext uri="{FF2B5EF4-FFF2-40B4-BE49-F238E27FC236}">
                <a16:creationId xmlns:a16="http://schemas.microsoft.com/office/drawing/2014/main" id="{B2B8FB49-3429-F7C2-EA4B-C2C3AB3264FB}"/>
              </a:ext>
            </a:extLst>
          </p:cNvPr>
          <p:cNvSpPr txBox="1"/>
          <p:nvPr/>
        </p:nvSpPr>
        <p:spPr>
          <a:xfrm>
            <a:off x="1396409" y="2107259"/>
            <a:ext cx="3894852" cy="369332"/>
          </a:xfrm>
          <a:prstGeom prst="rect">
            <a:avLst/>
          </a:prstGeom>
          <a:solidFill>
            <a:schemeClr val="bg1"/>
          </a:solidFill>
        </p:spPr>
        <p:txBody>
          <a:bodyPr wrap="square" rtlCol="0">
            <a:spAutoFit/>
          </a:bodyPr>
          <a:lstStyle/>
          <a:p>
            <a:pPr algn="ctr"/>
            <a:r>
              <a:rPr lang="en-US" err="1"/>
              <a:t>Encuesta</a:t>
            </a:r>
            <a:r>
              <a:rPr lang="en-US"/>
              <a:t> de </a:t>
            </a:r>
            <a:r>
              <a:rPr lang="en-US" err="1"/>
              <a:t>referencia</a:t>
            </a:r>
            <a:r>
              <a:rPr lang="en-US"/>
              <a:t> (baseline)</a:t>
            </a:r>
          </a:p>
        </p:txBody>
      </p:sp>
      <p:sp>
        <p:nvSpPr>
          <p:cNvPr id="15" name="TextBox 14">
            <a:extLst>
              <a:ext uri="{FF2B5EF4-FFF2-40B4-BE49-F238E27FC236}">
                <a16:creationId xmlns:a16="http://schemas.microsoft.com/office/drawing/2014/main" id="{C4A5FFE5-C329-DA8A-6A98-B1209C5C4A4A}"/>
              </a:ext>
            </a:extLst>
          </p:cNvPr>
          <p:cNvSpPr txBox="1"/>
          <p:nvPr/>
        </p:nvSpPr>
        <p:spPr>
          <a:xfrm>
            <a:off x="7215963" y="2259659"/>
            <a:ext cx="3175590" cy="338554"/>
          </a:xfrm>
          <a:prstGeom prst="rect">
            <a:avLst/>
          </a:prstGeom>
          <a:solidFill>
            <a:schemeClr val="bg1"/>
          </a:solidFill>
        </p:spPr>
        <p:txBody>
          <a:bodyPr wrap="square" rtlCol="0">
            <a:spAutoFit/>
          </a:bodyPr>
          <a:lstStyle/>
          <a:p>
            <a:pPr algn="ctr"/>
            <a:r>
              <a:rPr lang="en-US" sz="1600"/>
              <a:t>Primera </a:t>
            </a:r>
            <a:r>
              <a:rPr lang="en-US" sz="1600" err="1"/>
              <a:t>encuesta</a:t>
            </a:r>
            <a:r>
              <a:rPr lang="en-US" sz="1600"/>
              <a:t> de </a:t>
            </a:r>
            <a:r>
              <a:rPr lang="en-US" sz="1600" err="1"/>
              <a:t>seguimiento</a:t>
            </a:r>
            <a:endParaRPr lang="en-US" sz="1600"/>
          </a:p>
        </p:txBody>
      </p:sp>
      <p:sp>
        <p:nvSpPr>
          <p:cNvPr id="16" name="TextBox 15">
            <a:extLst>
              <a:ext uri="{FF2B5EF4-FFF2-40B4-BE49-F238E27FC236}">
                <a16:creationId xmlns:a16="http://schemas.microsoft.com/office/drawing/2014/main" id="{7129D89B-387B-07DF-60D9-17EC8C90962B}"/>
              </a:ext>
            </a:extLst>
          </p:cNvPr>
          <p:cNvSpPr txBox="1"/>
          <p:nvPr/>
        </p:nvSpPr>
        <p:spPr>
          <a:xfrm>
            <a:off x="1744770" y="4378381"/>
            <a:ext cx="3175590" cy="338554"/>
          </a:xfrm>
          <a:prstGeom prst="rect">
            <a:avLst/>
          </a:prstGeom>
          <a:solidFill>
            <a:schemeClr val="bg1"/>
          </a:solidFill>
        </p:spPr>
        <p:txBody>
          <a:bodyPr wrap="square" rtlCol="0">
            <a:spAutoFit/>
          </a:bodyPr>
          <a:lstStyle/>
          <a:p>
            <a:pPr algn="ctr"/>
            <a:r>
              <a:rPr lang="en-US" sz="1600"/>
              <a:t>Segunda </a:t>
            </a:r>
            <a:r>
              <a:rPr lang="en-US" sz="1600" err="1"/>
              <a:t>encuesta</a:t>
            </a:r>
            <a:r>
              <a:rPr lang="en-US" sz="1600"/>
              <a:t> de </a:t>
            </a:r>
            <a:r>
              <a:rPr lang="en-US" sz="1600" err="1"/>
              <a:t>seguimiento</a:t>
            </a:r>
            <a:endParaRPr lang="en-US" sz="1600"/>
          </a:p>
        </p:txBody>
      </p:sp>
    </p:spTree>
    <p:extLst>
      <p:ext uri="{BB962C8B-B14F-4D97-AF65-F5344CB8AC3E}">
        <p14:creationId xmlns:p14="http://schemas.microsoft.com/office/powerpoint/2010/main" val="1474165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18E5B7-3F5D-F830-CDF8-81A78AFE637B}"/>
            </a:ext>
          </a:extLst>
        </p:cNvPr>
        <p:cNvGrpSpPr/>
        <p:nvPr/>
      </p:nvGrpSpPr>
      <p:grpSpPr>
        <a:xfrm>
          <a:off x="0" y="0"/>
          <a:ext cx="0" cy="0"/>
          <a:chOff x="0" y="0"/>
          <a:chExt cx="0" cy="0"/>
        </a:xfrm>
      </p:grpSpPr>
      <p:pic>
        <p:nvPicPr>
          <p:cNvPr id="11" name="Picture 10" descr="Unbound_logo_final_RGB2.eps">
            <a:extLst>
              <a:ext uri="{FF2B5EF4-FFF2-40B4-BE49-F238E27FC236}">
                <a16:creationId xmlns:a16="http://schemas.microsoft.com/office/drawing/2014/main" id="{BD7B3D98-4705-3D2C-68FE-B5A8B2568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3" name="Text Placeholder 1">
            <a:extLst>
              <a:ext uri="{FF2B5EF4-FFF2-40B4-BE49-F238E27FC236}">
                <a16:creationId xmlns:a16="http://schemas.microsoft.com/office/drawing/2014/main" id="{BECE7EC2-B478-9BCF-B963-8AFB92024226}"/>
              </a:ext>
            </a:extLst>
          </p:cNvPr>
          <p:cNvSpPr txBox="1">
            <a:spLocks/>
          </p:cNvSpPr>
          <p:nvPr/>
        </p:nvSpPr>
        <p:spPr>
          <a:xfrm>
            <a:off x="0" y="1340195"/>
            <a:ext cx="12192000" cy="776767"/>
          </a:xfrm>
          <a:prstGeom prst="rect">
            <a:avLst/>
          </a:prstGeom>
          <a:solidFill>
            <a:srgbClr val="E0BA46"/>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lang="es-419" sz="4000" b="0">
                <a:solidFill>
                  <a:prstClr val="black"/>
                </a:solidFill>
                <a:latin typeface="Calibri Light"/>
                <a:ea typeface="Calibri Light"/>
                <a:cs typeface="Angsana New"/>
              </a:rPr>
              <a:t>     </a:t>
            </a:r>
            <a:r>
              <a:rPr lang="es-ES" sz="4000" b="0">
                <a:solidFill>
                  <a:prstClr val="black"/>
                </a:solidFill>
                <a:ea typeface="Calibri Light"/>
                <a:cs typeface="Angsana New"/>
              </a:rPr>
              <a:t>¿Cómo respaldará </a:t>
            </a:r>
            <a:r>
              <a:rPr lang="es-ES" sz="4000" b="0" u="sng">
                <a:solidFill>
                  <a:prstClr val="black"/>
                </a:solidFill>
                <a:ea typeface="Calibri Light"/>
                <a:cs typeface="Angsana New"/>
              </a:rPr>
              <a:t>la sede de Unbound</a:t>
            </a:r>
            <a:r>
              <a:rPr lang="es-ES" sz="4000" b="0">
                <a:solidFill>
                  <a:prstClr val="black"/>
                </a:solidFill>
                <a:ea typeface="Calibri Light"/>
                <a:cs typeface="Angsana New"/>
              </a:rPr>
              <a:t> en 2026?</a:t>
            </a:r>
            <a:endParaRPr kumimoji="0" lang="es-419" sz="4000" b="0" i="0" u="none" strike="noStrike" kern="1200" cap="none" spc="0" normalizeH="0" baseline="0" noProof="0">
              <a:ln>
                <a:noFill/>
              </a:ln>
              <a:solidFill>
                <a:prstClr val="black"/>
              </a:solidFill>
              <a:effectLst/>
              <a:uLnTx/>
              <a:uFillTx/>
              <a:latin typeface="Calibri Light"/>
              <a:ea typeface="Calibri Light"/>
              <a:cs typeface="Angsana New"/>
            </a:endParaRPr>
          </a:p>
        </p:txBody>
      </p:sp>
      <p:sp>
        <p:nvSpPr>
          <p:cNvPr id="6" name="TextBox 5">
            <a:extLst>
              <a:ext uri="{FF2B5EF4-FFF2-40B4-BE49-F238E27FC236}">
                <a16:creationId xmlns:a16="http://schemas.microsoft.com/office/drawing/2014/main" id="{B68BDD47-6009-973F-1B98-BEC69EDA4C8A}"/>
              </a:ext>
            </a:extLst>
          </p:cNvPr>
          <p:cNvSpPr txBox="1"/>
          <p:nvPr/>
        </p:nvSpPr>
        <p:spPr>
          <a:xfrm>
            <a:off x="493776" y="2364407"/>
            <a:ext cx="11219688" cy="3754874"/>
          </a:xfrm>
          <a:prstGeom prst="rect">
            <a:avLst/>
          </a:prstGeom>
          <a:noFill/>
        </p:spPr>
        <p:txBody>
          <a:bodyPr wrap="square" lIns="91440" tIns="45720" rIns="91440" bIns="45720" rtlCol="0" anchor="t">
            <a:spAutoFit/>
          </a:bodyPr>
          <a:lstStyle/>
          <a:p>
            <a:pPr marL="457200" lvl="0" indent="-457200">
              <a:spcAft>
                <a:spcPts val="1200"/>
              </a:spcAft>
              <a:buFont typeface="Arial" panose="020B0604020202020204" pitchFamily="34" charset="0"/>
              <a:buChar char="•"/>
              <a:defRPr/>
            </a:pPr>
            <a:r>
              <a:rPr lang="es-ES" sz="2600">
                <a:solidFill>
                  <a:prstClr val="black"/>
                </a:solidFill>
              </a:rPr>
              <a:t>Ofrecer </a:t>
            </a:r>
            <a:r>
              <a:rPr lang="es-ES" sz="2600" err="1">
                <a:solidFill>
                  <a:prstClr val="black"/>
                </a:solidFill>
              </a:rPr>
              <a:t>webinars</a:t>
            </a:r>
            <a:r>
              <a:rPr lang="es-ES" sz="2600">
                <a:solidFill>
                  <a:prstClr val="black"/>
                </a:solidFill>
              </a:rPr>
              <a:t> para que los proyectos compartan las mejores prácticas</a:t>
            </a:r>
          </a:p>
          <a:p>
            <a:pPr marL="457200" lvl="0" indent="-457200">
              <a:spcAft>
                <a:spcPts val="1200"/>
              </a:spcAft>
              <a:buFont typeface="Arial" panose="020B0604020202020204" pitchFamily="34" charset="0"/>
              <a:buChar char="•"/>
              <a:defRPr/>
            </a:pPr>
            <a:r>
              <a:rPr lang="es-ES" sz="2600">
                <a:solidFill>
                  <a:prstClr val="black"/>
                </a:solidFill>
              </a:rPr>
              <a:t>Crear un paquete de materiales de apoyo para proyectos que quieran considerar apadrinamiento a plazo fijo</a:t>
            </a:r>
          </a:p>
          <a:p>
            <a:pPr marL="457200" lvl="0" indent="-457200">
              <a:spcAft>
                <a:spcPts val="1200"/>
              </a:spcAft>
              <a:buFont typeface="Arial" panose="020B0604020202020204" pitchFamily="34" charset="0"/>
              <a:buChar char="•"/>
              <a:defRPr/>
            </a:pPr>
            <a:r>
              <a:rPr lang="es-ES" sz="2600">
                <a:solidFill>
                  <a:prstClr val="black"/>
                </a:solidFill>
              </a:rPr>
              <a:t>Automatizar la posibilidad de que los proyectos envíen fichas de reemplazo hasta 12 meses antes del reemplazo para los miembros patrocinados con fechas de retiro futuras en el Portal</a:t>
            </a:r>
          </a:p>
          <a:p>
            <a:pPr marL="457200" lvl="0" indent="-457200">
              <a:spcAft>
                <a:spcPts val="1200"/>
              </a:spcAft>
              <a:buFont typeface="Arial" panose="020B0604020202020204" pitchFamily="34" charset="0"/>
              <a:buChar char="•"/>
              <a:defRPr/>
            </a:pPr>
            <a:r>
              <a:rPr lang="es-ES" sz="2600">
                <a:solidFill>
                  <a:prstClr val="black"/>
                </a:solidFill>
              </a:rPr>
              <a:t>Se considera realizar una prueba piloto para presentar a los padrinos a un nuevo amigo apadrinado antes de que su amigo apadrinado actual se retire</a:t>
            </a:r>
            <a:endParaRPr kumimoji="0" lang="es-419"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3394C072-01AF-4FC5-067B-1F82A4706568}"/>
              </a:ext>
            </a:extLst>
          </p:cNvPr>
          <p:cNvSpPr txBox="1">
            <a:spLocks/>
          </p:cNvSpPr>
          <p:nvPr/>
        </p:nvSpPr>
        <p:spPr>
          <a:xfrm>
            <a:off x="0" y="474259"/>
            <a:ext cx="11382532"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4400" b="0">
                <a:solidFill>
                  <a:schemeClr val="tx1"/>
                </a:solidFill>
                <a:latin typeface="Century Gothic" panose="020B0502020202020204" pitchFamily="34" charset="0"/>
                <a:ea typeface="Calibri Light"/>
                <a:cs typeface="Angsana New"/>
              </a:rPr>
              <a:t>Ciclo del Programa de Apadrinamiento</a:t>
            </a:r>
            <a:endParaRPr lang="es-419" sz="1800" b="0">
              <a:solidFill>
                <a:schemeClr val="tx1"/>
              </a:solidFill>
              <a:latin typeface="Calibri Light"/>
              <a:ea typeface="Calibri Light"/>
              <a:cs typeface="Angsana New"/>
            </a:endParaRPr>
          </a:p>
        </p:txBody>
      </p:sp>
    </p:spTree>
    <p:extLst>
      <p:ext uri="{BB962C8B-B14F-4D97-AF65-F5344CB8AC3E}">
        <p14:creationId xmlns:p14="http://schemas.microsoft.com/office/powerpoint/2010/main" val="2637552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415D8A-7E0D-D9CB-FB5F-EC1F0169B7A5}"/>
            </a:ext>
          </a:extLst>
        </p:cNvPr>
        <p:cNvGrpSpPr/>
        <p:nvPr/>
      </p:nvGrpSpPr>
      <p:grpSpPr>
        <a:xfrm>
          <a:off x="0" y="0"/>
          <a:ext cx="0" cy="0"/>
          <a:chOff x="0" y="0"/>
          <a:chExt cx="0" cy="0"/>
        </a:xfrm>
      </p:grpSpPr>
      <p:pic>
        <p:nvPicPr>
          <p:cNvPr id="11" name="Picture 10" descr="Unbound_logo_final_RGB2.eps">
            <a:extLst>
              <a:ext uri="{FF2B5EF4-FFF2-40B4-BE49-F238E27FC236}">
                <a16:creationId xmlns:a16="http://schemas.microsoft.com/office/drawing/2014/main" id="{385AA7B6-57F9-B499-1AA0-34B6DA09E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62A0D058-139C-C133-3EFB-B5ADEC52617E}"/>
              </a:ext>
            </a:extLst>
          </p:cNvPr>
          <p:cNvSpPr txBox="1"/>
          <p:nvPr/>
        </p:nvSpPr>
        <p:spPr>
          <a:xfrm>
            <a:off x="652950" y="2504031"/>
            <a:ext cx="10597754" cy="3600986"/>
          </a:xfrm>
          <a:prstGeom prst="rect">
            <a:avLst/>
          </a:prstGeom>
          <a:noFill/>
        </p:spPr>
        <p:txBody>
          <a:bodyPr wrap="square" lIns="91440" tIns="45720" rIns="91440" bIns="45720" rtlCol="0" anchor="t">
            <a:spAutoFit/>
          </a:bodyPr>
          <a:lstStyle/>
          <a:p>
            <a:pPr marL="457200" lvl="0" indent="-457200">
              <a:spcAft>
                <a:spcPts val="1200"/>
              </a:spcAft>
              <a:buFont typeface="Arial" panose="020B0604020202020204" pitchFamily="34" charset="0"/>
              <a:buChar char="•"/>
              <a:defRPr/>
            </a:pPr>
            <a:r>
              <a:rPr lang="es-ES" sz="2600">
                <a:solidFill>
                  <a:prstClr val="black"/>
                </a:solidFill>
              </a:rPr>
              <a:t>Actualmente, no existe un requisito para el apadrinamiento a plazo fijo; seguiremos aprendiendo de las experiencias de los proyectos y ajustando las políticas según sea necesario</a:t>
            </a:r>
          </a:p>
          <a:p>
            <a:pPr marL="457200" lvl="0" indent="-457200">
              <a:spcAft>
                <a:spcPts val="1200"/>
              </a:spcAft>
              <a:buFont typeface="Arial" panose="020B0604020202020204" pitchFamily="34" charset="0"/>
              <a:buChar char="•"/>
              <a:defRPr/>
            </a:pPr>
            <a:r>
              <a:rPr lang="es-ES" sz="2600">
                <a:solidFill>
                  <a:prstClr val="black"/>
                </a:solidFill>
              </a:rPr>
              <a:t>Se anima a los proyectos reflexionar detenidamente sobre la trayectoria programática deseada para las familias apadrinadas en su proyecto</a:t>
            </a:r>
          </a:p>
          <a:p>
            <a:pPr marL="457200" lvl="0" indent="-457200">
              <a:spcAft>
                <a:spcPts val="1200"/>
              </a:spcAft>
              <a:buFont typeface="Arial" panose="020B0604020202020204" pitchFamily="34" charset="0"/>
              <a:buChar char="•"/>
              <a:defRPr/>
            </a:pPr>
            <a:r>
              <a:rPr lang="es-ES" sz="2600">
                <a:solidFill>
                  <a:prstClr val="black"/>
                </a:solidFill>
              </a:rPr>
              <a:t>Infórmese sobre lo que otros proyectos están haciendo para crear caminos claros para las trayectorias de desarrollo de las familias apadrinadas</a:t>
            </a:r>
            <a:endParaRPr kumimoji="0" lang="es-419"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Placeholder 1">
            <a:extLst>
              <a:ext uri="{FF2B5EF4-FFF2-40B4-BE49-F238E27FC236}">
                <a16:creationId xmlns:a16="http://schemas.microsoft.com/office/drawing/2014/main" id="{277C168E-EFA6-55AB-50CF-056BD5184C4D}"/>
              </a:ext>
            </a:extLst>
          </p:cNvPr>
          <p:cNvSpPr txBox="1">
            <a:spLocks/>
          </p:cNvSpPr>
          <p:nvPr/>
        </p:nvSpPr>
        <p:spPr>
          <a:xfrm>
            <a:off x="0" y="1431364"/>
            <a:ext cx="12192000" cy="776767"/>
          </a:xfrm>
          <a:prstGeom prst="rect">
            <a:avLst/>
          </a:prstGeom>
          <a:solidFill>
            <a:srgbClr val="6BB17F"/>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lang="es-419" sz="4000" b="0">
                <a:solidFill>
                  <a:prstClr val="black"/>
                </a:solidFill>
                <a:latin typeface="Calibri Light"/>
                <a:ea typeface="Calibri Light"/>
                <a:cs typeface="Angsana New"/>
              </a:rPr>
              <a:t>     </a:t>
            </a:r>
            <a:r>
              <a:rPr lang="es-ES" sz="4000" b="0">
                <a:solidFill>
                  <a:prstClr val="white"/>
                </a:solidFill>
                <a:ea typeface="Calibri Light"/>
                <a:cs typeface="Angsana New"/>
              </a:rPr>
              <a:t>¿Qué pueden hacer </a:t>
            </a:r>
            <a:r>
              <a:rPr lang="es-ES" sz="4000" b="0" u="sng">
                <a:solidFill>
                  <a:prstClr val="white"/>
                </a:solidFill>
                <a:ea typeface="Calibri Light"/>
                <a:cs typeface="Angsana New"/>
              </a:rPr>
              <a:t>los proyectos </a:t>
            </a:r>
            <a:r>
              <a:rPr lang="es-ES" sz="4000" b="0">
                <a:solidFill>
                  <a:prstClr val="white"/>
                </a:solidFill>
                <a:ea typeface="Calibri Light"/>
                <a:cs typeface="Angsana New"/>
              </a:rPr>
              <a:t>en 2026?</a:t>
            </a:r>
            <a:endParaRPr kumimoji="0" lang="es-419" sz="4000" b="0" i="0" u="none" strike="noStrike" kern="1200" cap="none" spc="0" normalizeH="0" baseline="0" noProof="0">
              <a:ln>
                <a:noFill/>
              </a:ln>
              <a:solidFill>
                <a:prstClr val="white"/>
              </a:solidFill>
              <a:effectLst/>
              <a:uLnTx/>
              <a:uFillTx/>
              <a:latin typeface="Calibri Light"/>
              <a:ea typeface="Calibri Light"/>
              <a:cs typeface="Angsana New"/>
            </a:endParaRPr>
          </a:p>
        </p:txBody>
      </p:sp>
      <p:sp>
        <p:nvSpPr>
          <p:cNvPr id="7" name="Text Placeholder 1">
            <a:extLst>
              <a:ext uri="{FF2B5EF4-FFF2-40B4-BE49-F238E27FC236}">
                <a16:creationId xmlns:a16="http://schemas.microsoft.com/office/drawing/2014/main" id="{D9735DED-5104-4B70-48D2-3F79C58B63EF}"/>
              </a:ext>
            </a:extLst>
          </p:cNvPr>
          <p:cNvSpPr txBox="1">
            <a:spLocks/>
          </p:cNvSpPr>
          <p:nvPr/>
        </p:nvSpPr>
        <p:spPr>
          <a:xfrm>
            <a:off x="0" y="474259"/>
            <a:ext cx="11382532"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4400" b="0">
                <a:solidFill>
                  <a:schemeClr val="tx1"/>
                </a:solidFill>
                <a:latin typeface="Century Gothic" panose="020B0502020202020204" pitchFamily="34" charset="0"/>
                <a:ea typeface="Calibri Light"/>
                <a:cs typeface="Angsana New"/>
              </a:rPr>
              <a:t>Ciclo del Programa de Apadrinamiento</a:t>
            </a:r>
            <a:endParaRPr lang="es-419" sz="1800" b="0">
              <a:solidFill>
                <a:schemeClr val="tx1"/>
              </a:solidFill>
              <a:latin typeface="Calibri Light"/>
              <a:ea typeface="Calibri Light"/>
              <a:cs typeface="Angsana New"/>
            </a:endParaRPr>
          </a:p>
        </p:txBody>
      </p:sp>
    </p:spTree>
    <p:extLst>
      <p:ext uri="{BB962C8B-B14F-4D97-AF65-F5344CB8AC3E}">
        <p14:creationId xmlns:p14="http://schemas.microsoft.com/office/powerpoint/2010/main" val="1284686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819A98-C373-7F80-885A-3E6AA344F1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F913-0096-C849-D31D-64A45041411F}"/>
              </a:ext>
            </a:extLst>
          </p:cNvPr>
          <p:cNvSpPr>
            <a:spLocks noGrp="1"/>
          </p:cNvSpPr>
          <p:nvPr>
            <p:ph type="body" sz="quarter" idx="10"/>
          </p:nvPr>
        </p:nvSpPr>
        <p:spPr>
          <a:xfrm>
            <a:off x="531079" y="547109"/>
            <a:ext cx="11129841" cy="1322409"/>
          </a:xfrm>
        </p:spPr>
        <p:txBody>
          <a:bodyPr vert="horz" lIns="91440" tIns="45720" rIns="91440" bIns="45720" rtlCol="0" anchor="t">
            <a:noAutofit/>
          </a:bodyPr>
          <a:lstStyle/>
          <a:p>
            <a:pPr algn="l">
              <a:spcAft>
                <a:spcPts val="1200"/>
              </a:spcAft>
            </a:pPr>
            <a:r>
              <a:rPr lang="es-419" sz="5400" b="0">
                <a:solidFill>
                  <a:schemeClr val="tx1"/>
                </a:solidFill>
                <a:latin typeface="Century Gothic" panose="020B0502020202020204" pitchFamily="34" charset="0"/>
                <a:ea typeface="Calibri Light"/>
                <a:cs typeface="Angsana New"/>
              </a:rPr>
              <a:t>Metodología del Semáforo</a:t>
            </a:r>
            <a:endParaRPr lang="es-419" sz="2400" b="0" noProof="0">
              <a:solidFill>
                <a:schemeClr val="tx1"/>
              </a:solidFill>
              <a:latin typeface="Calibri Light"/>
              <a:ea typeface="Calibri Light"/>
              <a:cs typeface="Angsana New"/>
            </a:endParaRPr>
          </a:p>
        </p:txBody>
      </p:sp>
      <p:pic>
        <p:nvPicPr>
          <p:cNvPr id="11" name="Picture 10" descr="Unbound_logo_final_RGB2.eps">
            <a:extLst>
              <a:ext uri="{FF2B5EF4-FFF2-40B4-BE49-F238E27FC236}">
                <a16:creationId xmlns:a16="http://schemas.microsoft.com/office/drawing/2014/main" id="{89D4435E-6A56-3894-DB19-CE1160012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EA7323B1-AA9F-3903-910E-BACEFD2300FE}"/>
              </a:ext>
            </a:extLst>
          </p:cNvPr>
          <p:cNvSpPr txBox="1"/>
          <p:nvPr/>
        </p:nvSpPr>
        <p:spPr>
          <a:xfrm>
            <a:off x="740230" y="2364407"/>
            <a:ext cx="10611058" cy="3585597"/>
          </a:xfrm>
          <a:prstGeom prst="rect">
            <a:avLst/>
          </a:prstGeom>
          <a:noFill/>
        </p:spPr>
        <p:txBody>
          <a:bodyPr wrap="square" rtlCol="0">
            <a:spAutoFit/>
          </a:bodyPr>
          <a:lstStyle/>
          <a:p>
            <a:pPr marL="457200" lvl="0" indent="-457200">
              <a:spcAft>
                <a:spcPts val="1800"/>
              </a:spcAft>
              <a:buFont typeface="Arial" panose="020B0604020202020204" pitchFamily="34" charset="0"/>
              <a:buChar char="•"/>
              <a:defRPr/>
            </a:pPr>
            <a:r>
              <a:rPr lang="es-ES" sz="2600">
                <a:solidFill>
                  <a:prstClr val="black"/>
                </a:solidFill>
              </a:rPr>
              <a:t>Continuar fortaleciendo la orientación de objetivos del programa</a:t>
            </a:r>
          </a:p>
          <a:p>
            <a:pPr marL="457200" lvl="0" indent="-457200">
              <a:spcAft>
                <a:spcPts val="1800"/>
              </a:spcAft>
              <a:buFont typeface="Arial" panose="020B0604020202020204" pitchFamily="34" charset="0"/>
              <a:buChar char="•"/>
              <a:defRPr/>
            </a:pPr>
            <a:r>
              <a:rPr lang="es-ES" sz="2600">
                <a:solidFill>
                  <a:prstClr val="black"/>
                </a:solidFill>
              </a:rPr>
              <a:t>En años anteriores, nuestro enfoque ha sido llegar a todas las familias mediante la encuesta del Semáforo de Eliminación de Pobreza</a:t>
            </a:r>
          </a:p>
          <a:p>
            <a:pPr marL="457200" lvl="0" indent="-457200">
              <a:spcAft>
                <a:spcPts val="1800"/>
              </a:spcAft>
              <a:buFont typeface="Arial" panose="020B0604020202020204" pitchFamily="34" charset="0"/>
              <a:buChar char="•"/>
              <a:defRPr/>
            </a:pPr>
            <a:r>
              <a:rPr lang="es-ES" sz="2600" u="sng">
                <a:solidFill>
                  <a:prstClr val="black"/>
                </a:solidFill>
              </a:rPr>
              <a:t>Continuaremos con las encuestas anuales</a:t>
            </a:r>
            <a:r>
              <a:rPr lang="es-ES" sz="2600">
                <a:solidFill>
                  <a:prstClr val="black"/>
                </a:solidFill>
              </a:rPr>
              <a:t> </a:t>
            </a:r>
          </a:p>
          <a:p>
            <a:pPr marL="457200" lvl="0" indent="-457200">
              <a:spcAft>
                <a:spcPts val="1800"/>
              </a:spcAft>
              <a:buFont typeface="Arial" panose="020B0604020202020204" pitchFamily="34" charset="0"/>
              <a:buChar char="•"/>
              <a:defRPr/>
            </a:pPr>
            <a:r>
              <a:rPr lang="es-ES" sz="2600" b="1">
                <a:solidFill>
                  <a:prstClr val="black"/>
                </a:solidFill>
              </a:rPr>
              <a:t>Sin embargo</a:t>
            </a:r>
            <a:r>
              <a:rPr lang="es-ES" sz="2600">
                <a:solidFill>
                  <a:prstClr val="black"/>
                </a:solidFill>
              </a:rPr>
              <a:t>, nuestro enfoque se ampliará para utilizar plenamente la metodología del Semáforo de Eliminación de Pobreza (y pedir sus innovaciones) para acelerar el logro de los objetivos de las familias</a:t>
            </a:r>
            <a:endParaRPr kumimoji="0" lang="es-419"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1">
            <a:extLst>
              <a:ext uri="{FF2B5EF4-FFF2-40B4-BE49-F238E27FC236}">
                <a16:creationId xmlns:a16="http://schemas.microsoft.com/office/drawing/2014/main" id="{4BA35797-03D7-7A7A-ED86-E2F899BF6908}"/>
              </a:ext>
            </a:extLst>
          </p:cNvPr>
          <p:cNvSpPr txBox="1">
            <a:spLocks/>
          </p:cNvSpPr>
          <p:nvPr/>
        </p:nvSpPr>
        <p:spPr>
          <a:xfrm>
            <a:off x="0" y="1340195"/>
            <a:ext cx="12192000" cy="776767"/>
          </a:xfrm>
          <a:prstGeom prst="rect">
            <a:avLst/>
          </a:prstGeom>
          <a:solidFill>
            <a:srgbClr val="E0554C"/>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kumimoji="0" lang="es-419" sz="4000" b="0" i="0" u="none" strike="noStrike" kern="1200" cap="none" spc="0" normalizeH="0" baseline="0" noProof="0">
                <a:ln>
                  <a:noFill/>
                </a:ln>
                <a:solidFill>
                  <a:prstClr val="black"/>
                </a:solidFill>
                <a:effectLst/>
                <a:uLnTx/>
                <a:uFillTx/>
                <a:latin typeface="Calibri Light"/>
                <a:ea typeface="Calibri Light"/>
                <a:cs typeface="Angsana New"/>
              </a:rPr>
              <a:t>	</a:t>
            </a:r>
            <a:r>
              <a:rPr lang="es-419" sz="4000" b="0">
                <a:solidFill>
                  <a:prstClr val="white"/>
                </a:solidFill>
                <a:ea typeface="Calibri Light"/>
                <a:cs typeface="Angsana New"/>
              </a:rPr>
              <a:t>¿Por qué es importante?</a:t>
            </a:r>
            <a:endParaRPr kumimoji="0" lang="es-419" sz="4000" b="0" i="0" u="none" strike="noStrike" kern="1200" cap="none" spc="0" normalizeH="0" baseline="0" noProof="0">
              <a:ln>
                <a:noFill/>
              </a:ln>
              <a:solidFill>
                <a:prstClr val="white"/>
              </a:solidFill>
              <a:effectLst/>
              <a:uLnTx/>
              <a:uFillTx/>
              <a:latin typeface="Calibri Light"/>
              <a:ea typeface="Calibri Light"/>
              <a:cs typeface="Angsana New"/>
            </a:endParaRPr>
          </a:p>
        </p:txBody>
      </p:sp>
    </p:spTree>
    <p:extLst>
      <p:ext uri="{BB962C8B-B14F-4D97-AF65-F5344CB8AC3E}">
        <p14:creationId xmlns:p14="http://schemas.microsoft.com/office/powerpoint/2010/main" val="146424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3B993F-EEA8-B086-6349-14E78E2A7E6E}"/>
            </a:ext>
          </a:extLst>
        </p:cNvPr>
        <p:cNvGrpSpPr/>
        <p:nvPr/>
      </p:nvGrpSpPr>
      <p:grpSpPr>
        <a:xfrm>
          <a:off x="0" y="0"/>
          <a:ext cx="0" cy="0"/>
          <a:chOff x="0" y="0"/>
          <a:chExt cx="0" cy="0"/>
        </a:xfrm>
      </p:grpSpPr>
      <p:pic>
        <p:nvPicPr>
          <p:cNvPr id="11" name="Picture 10" descr="Unbound_logo_final_RGB2.eps">
            <a:extLst>
              <a:ext uri="{FF2B5EF4-FFF2-40B4-BE49-F238E27FC236}">
                <a16:creationId xmlns:a16="http://schemas.microsoft.com/office/drawing/2014/main" id="{E05AD845-087C-8300-07AC-511D3A48D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0BE39088-5CA2-E332-3078-273BC8C03D11}"/>
              </a:ext>
            </a:extLst>
          </p:cNvPr>
          <p:cNvSpPr txBox="1"/>
          <p:nvPr/>
        </p:nvSpPr>
        <p:spPr>
          <a:xfrm>
            <a:off x="347472" y="2364407"/>
            <a:ext cx="11566140" cy="4247317"/>
          </a:xfrm>
          <a:prstGeom prst="rect">
            <a:avLst/>
          </a:prstGeom>
          <a:noFill/>
        </p:spPr>
        <p:txBody>
          <a:bodyPr wrap="square" lIns="91440" tIns="45720" rIns="91440" bIns="45720" rtlCol="0" anchor="t">
            <a:spAutoFit/>
          </a:bodyPr>
          <a:lstStyle/>
          <a:p>
            <a:pPr marL="457200" lvl="0" indent="-457200">
              <a:spcAft>
                <a:spcPts val="1200"/>
              </a:spcAft>
              <a:buFont typeface="Arial" panose="020B0604020202020204" pitchFamily="34" charset="0"/>
              <a:buChar char="•"/>
              <a:defRPr/>
            </a:pPr>
            <a:r>
              <a:rPr lang="es-ES" sz="2400">
                <a:solidFill>
                  <a:prstClr val="black"/>
                </a:solidFill>
              </a:rPr>
              <a:t>Ofrecer </a:t>
            </a:r>
            <a:r>
              <a:rPr lang="es-ES" sz="2400" err="1">
                <a:solidFill>
                  <a:prstClr val="black"/>
                </a:solidFill>
              </a:rPr>
              <a:t>webinars</a:t>
            </a:r>
            <a:r>
              <a:rPr lang="es-ES" sz="2400">
                <a:solidFill>
                  <a:prstClr val="black"/>
                </a:solidFill>
              </a:rPr>
              <a:t> para aprender las mejores prácticas de otros proyectos y de nuestros compañeros en la Fundación Paraguaya</a:t>
            </a:r>
          </a:p>
          <a:p>
            <a:pPr marL="457200" lvl="0" indent="-457200">
              <a:spcAft>
                <a:spcPts val="1200"/>
              </a:spcAft>
              <a:buFont typeface="Arial" panose="020B0604020202020204" pitchFamily="34" charset="0"/>
              <a:buChar char="•"/>
              <a:defRPr/>
            </a:pPr>
            <a:r>
              <a:rPr lang="es-ES" sz="2400">
                <a:solidFill>
                  <a:prstClr val="black"/>
                </a:solidFill>
              </a:rPr>
              <a:t>Organizar pequeñas conferencias de proyectos de Asia y Latinoamérica para centrarse en las mejores prácticas de metodología y análisis de datos</a:t>
            </a:r>
          </a:p>
          <a:p>
            <a:pPr marL="457200" lvl="0" indent="-457200">
              <a:spcAft>
                <a:spcPts val="1200"/>
              </a:spcAft>
              <a:buFont typeface="Arial" panose="020B0604020202020204" pitchFamily="34" charset="0"/>
              <a:buChar char="•"/>
              <a:defRPr/>
            </a:pPr>
            <a:r>
              <a:rPr lang="es-ES" sz="2400">
                <a:solidFill>
                  <a:prstClr val="black"/>
                </a:solidFill>
              </a:rPr>
              <a:t>Apoyar una evaluación externa que compare los resultados de la facilitación y mentoría de la encuesta de forma individual y grupal (los resultados no estarán disponibles hasta al menos marzo de 2027). </a:t>
            </a:r>
            <a:r>
              <a:rPr lang="es-ES" sz="2400" b="1" i="1">
                <a:solidFill>
                  <a:prstClr val="black"/>
                </a:solidFill>
              </a:rPr>
              <a:t>¡Gracias a Unbound Honduras!</a:t>
            </a:r>
          </a:p>
          <a:p>
            <a:pPr marL="457200" lvl="0" indent="-457200">
              <a:spcAft>
                <a:spcPts val="1200"/>
              </a:spcAft>
              <a:buFont typeface="Arial" panose="020B0604020202020204" pitchFamily="34" charset="0"/>
              <a:buChar char="•"/>
              <a:defRPr/>
            </a:pPr>
            <a:r>
              <a:rPr lang="es-ES" sz="2400">
                <a:solidFill>
                  <a:prstClr val="black"/>
                </a:solidFill>
              </a:rPr>
              <a:t>Lanzar una aplicación para las familias apadrinadas que mejorará la capacidad de las familias para autogestionar más tareas de correspondencia y liberar tiempo del personal para el apoyo a la orientación de objetivos</a:t>
            </a:r>
            <a:endParaRPr kumimoji="0" lang="es-419"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7" name="Text Placeholder 1">
            <a:extLst>
              <a:ext uri="{FF2B5EF4-FFF2-40B4-BE49-F238E27FC236}">
                <a16:creationId xmlns:a16="http://schemas.microsoft.com/office/drawing/2014/main" id="{BB234DA0-EF14-52F3-6E10-2DF71092AF09}"/>
              </a:ext>
            </a:extLst>
          </p:cNvPr>
          <p:cNvSpPr txBox="1">
            <a:spLocks/>
          </p:cNvSpPr>
          <p:nvPr/>
        </p:nvSpPr>
        <p:spPr>
          <a:xfrm>
            <a:off x="531079" y="547109"/>
            <a:ext cx="11129841"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5400" b="0">
                <a:solidFill>
                  <a:schemeClr val="tx1"/>
                </a:solidFill>
                <a:latin typeface="Century Gothic" panose="020B0502020202020204" pitchFamily="34" charset="0"/>
                <a:ea typeface="Calibri Light"/>
                <a:cs typeface="Angsana New"/>
              </a:rPr>
              <a:t>Metodología del Semáforo</a:t>
            </a:r>
            <a:endParaRPr lang="es-419" sz="2400" b="0">
              <a:solidFill>
                <a:schemeClr val="tx1"/>
              </a:solidFill>
              <a:latin typeface="Calibri Light"/>
              <a:ea typeface="Calibri Light"/>
              <a:cs typeface="Angsana New"/>
            </a:endParaRPr>
          </a:p>
        </p:txBody>
      </p:sp>
      <p:sp>
        <p:nvSpPr>
          <p:cNvPr id="8" name="Text Placeholder 1">
            <a:extLst>
              <a:ext uri="{FF2B5EF4-FFF2-40B4-BE49-F238E27FC236}">
                <a16:creationId xmlns:a16="http://schemas.microsoft.com/office/drawing/2014/main" id="{902EE0AA-DE47-4EAB-BE05-84178AA4EC36}"/>
              </a:ext>
            </a:extLst>
          </p:cNvPr>
          <p:cNvSpPr txBox="1">
            <a:spLocks/>
          </p:cNvSpPr>
          <p:nvPr/>
        </p:nvSpPr>
        <p:spPr>
          <a:xfrm>
            <a:off x="0" y="1340195"/>
            <a:ext cx="12192000" cy="776767"/>
          </a:xfrm>
          <a:prstGeom prst="rect">
            <a:avLst/>
          </a:prstGeom>
          <a:solidFill>
            <a:srgbClr val="E0BA46"/>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lang="es-419" sz="4000" b="0">
                <a:solidFill>
                  <a:prstClr val="black"/>
                </a:solidFill>
                <a:latin typeface="Calibri Light"/>
                <a:ea typeface="Calibri Light"/>
                <a:cs typeface="Angsana New"/>
              </a:rPr>
              <a:t>     </a:t>
            </a:r>
            <a:r>
              <a:rPr lang="es-ES" sz="4000" b="0">
                <a:solidFill>
                  <a:prstClr val="black"/>
                </a:solidFill>
                <a:ea typeface="Calibri Light"/>
                <a:cs typeface="Angsana New"/>
              </a:rPr>
              <a:t>¿Cómo respaldará </a:t>
            </a:r>
            <a:r>
              <a:rPr lang="es-ES" sz="4000" b="0" u="sng">
                <a:solidFill>
                  <a:prstClr val="black"/>
                </a:solidFill>
                <a:ea typeface="Calibri Light"/>
                <a:cs typeface="Angsana New"/>
              </a:rPr>
              <a:t>la sede de Unbound</a:t>
            </a:r>
            <a:r>
              <a:rPr lang="es-ES" sz="4000" b="0">
                <a:solidFill>
                  <a:prstClr val="black"/>
                </a:solidFill>
                <a:ea typeface="Calibri Light"/>
                <a:cs typeface="Angsana New"/>
              </a:rPr>
              <a:t> en 2026?</a:t>
            </a:r>
            <a:endParaRPr kumimoji="0" lang="es-419" sz="4000" b="0" i="0" u="none" strike="noStrike" kern="1200" cap="none" spc="0" normalizeH="0" baseline="0" noProof="0">
              <a:ln>
                <a:noFill/>
              </a:ln>
              <a:solidFill>
                <a:prstClr val="black"/>
              </a:solidFill>
              <a:effectLst/>
              <a:uLnTx/>
              <a:uFillTx/>
              <a:latin typeface="Calibri Light"/>
              <a:ea typeface="Calibri Light"/>
              <a:cs typeface="Angsana New"/>
            </a:endParaRPr>
          </a:p>
        </p:txBody>
      </p:sp>
    </p:spTree>
    <p:extLst>
      <p:ext uri="{BB962C8B-B14F-4D97-AF65-F5344CB8AC3E}">
        <p14:creationId xmlns:p14="http://schemas.microsoft.com/office/powerpoint/2010/main" val="1812578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D32B46-6A07-DC0E-7AD7-C28A2E7A1A2B}"/>
            </a:ext>
          </a:extLst>
        </p:cNvPr>
        <p:cNvGrpSpPr/>
        <p:nvPr/>
      </p:nvGrpSpPr>
      <p:grpSpPr>
        <a:xfrm>
          <a:off x="0" y="0"/>
          <a:ext cx="0" cy="0"/>
          <a:chOff x="0" y="0"/>
          <a:chExt cx="0" cy="0"/>
        </a:xfrm>
      </p:grpSpPr>
      <p:pic>
        <p:nvPicPr>
          <p:cNvPr id="11" name="Picture 10" descr="Unbound_logo_final_RGB2.eps">
            <a:extLst>
              <a:ext uri="{FF2B5EF4-FFF2-40B4-BE49-F238E27FC236}">
                <a16:creationId xmlns:a16="http://schemas.microsoft.com/office/drawing/2014/main" id="{88E571D3-5F2D-EA92-46BD-5D186A14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112" y="208496"/>
            <a:ext cx="831500" cy="926968"/>
          </a:xfrm>
          <a:prstGeom prst="rect">
            <a:avLst/>
          </a:prstGeom>
        </p:spPr>
      </p:pic>
      <p:sp>
        <p:nvSpPr>
          <p:cNvPr id="6" name="TextBox 5">
            <a:extLst>
              <a:ext uri="{FF2B5EF4-FFF2-40B4-BE49-F238E27FC236}">
                <a16:creationId xmlns:a16="http://schemas.microsoft.com/office/drawing/2014/main" id="{89AC8FD3-98BD-2B0D-4FB8-24CFAEADDFC1}"/>
              </a:ext>
            </a:extLst>
          </p:cNvPr>
          <p:cNvSpPr txBox="1"/>
          <p:nvPr/>
        </p:nvSpPr>
        <p:spPr>
          <a:xfrm>
            <a:off x="384048" y="2364407"/>
            <a:ext cx="11402567" cy="4308872"/>
          </a:xfrm>
          <a:prstGeom prst="rect">
            <a:avLst/>
          </a:prstGeom>
          <a:noFill/>
        </p:spPr>
        <p:txBody>
          <a:bodyPr wrap="square" rtlCol="0">
            <a:spAutoFit/>
          </a:bodyPr>
          <a:lstStyle/>
          <a:p>
            <a:pPr marL="287338" lvl="0" indent="-287338">
              <a:spcAft>
                <a:spcPts val="1200"/>
              </a:spcAft>
              <a:buFont typeface="Arial" panose="020B0604020202020204" pitchFamily="34" charset="0"/>
              <a:buChar char="•"/>
              <a:defRPr/>
            </a:pPr>
            <a:r>
              <a:rPr lang="es-ES" sz="2600">
                <a:solidFill>
                  <a:prstClr val="black"/>
                </a:solidFill>
              </a:rPr>
              <a:t>Revisar y mejorar las estrategias y los materiales que ayudan a las familias a crear planes de acción MADRE para alcanzar sus metas</a:t>
            </a:r>
          </a:p>
          <a:p>
            <a:pPr marL="287338" lvl="0" indent="-287338">
              <a:spcAft>
                <a:spcPts val="1200"/>
              </a:spcAft>
              <a:buFont typeface="Arial" panose="020B0604020202020204" pitchFamily="34" charset="0"/>
              <a:buChar char="•"/>
              <a:defRPr/>
            </a:pPr>
            <a:r>
              <a:rPr lang="es-ES" sz="2600">
                <a:solidFill>
                  <a:prstClr val="black"/>
                </a:solidFill>
              </a:rPr>
              <a:t>Análisis de datos: Utilizar los datos del Semáforo para guiar las decisiones del proyecto sobre los programas y otras intervenciones comunitarias</a:t>
            </a:r>
          </a:p>
          <a:p>
            <a:pPr marL="287338" lvl="0" indent="-287338">
              <a:spcAft>
                <a:spcPts val="1200"/>
              </a:spcAft>
              <a:buFont typeface="Arial" panose="020B0604020202020204" pitchFamily="34" charset="0"/>
              <a:buChar char="•"/>
              <a:defRPr/>
            </a:pPr>
            <a:r>
              <a:rPr lang="es-ES" sz="2600">
                <a:solidFill>
                  <a:prstClr val="black"/>
                </a:solidFill>
              </a:rPr>
              <a:t>Banco de soluciones: Ampliar el uso del banco de soluciones del Semáforo para que otras familias puedan acceder</a:t>
            </a:r>
          </a:p>
          <a:p>
            <a:pPr marL="287338" lvl="0" indent="-287338">
              <a:spcAft>
                <a:spcPts val="1200"/>
              </a:spcAft>
              <a:buFont typeface="Arial" panose="020B0604020202020204" pitchFamily="34" charset="0"/>
              <a:buChar char="•"/>
              <a:defRPr/>
            </a:pPr>
            <a:r>
              <a:rPr lang="es-ES" sz="2600">
                <a:solidFill>
                  <a:prstClr val="black"/>
                </a:solidFill>
              </a:rPr>
              <a:t>Crear oportunidades adicionales para que las familias compartan sus soluciones</a:t>
            </a:r>
          </a:p>
          <a:p>
            <a:pPr marL="287338" lvl="0" indent="-287338">
              <a:spcAft>
                <a:spcPts val="1200"/>
              </a:spcAft>
              <a:buFont typeface="Arial" panose="020B0604020202020204" pitchFamily="34" charset="0"/>
              <a:buChar char="•"/>
              <a:defRPr/>
            </a:pPr>
            <a:r>
              <a:rPr lang="es-ES" sz="2600">
                <a:solidFill>
                  <a:prstClr val="black"/>
                </a:solidFill>
              </a:rPr>
              <a:t>Trabajar con otras organizaciones para ofrecer a las familias más opciones para lograr sus objetivos</a:t>
            </a:r>
            <a:endParaRPr kumimoji="0" lang="es-419" sz="2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Placeholder 1">
            <a:extLst>
              <a:ext uri="{FF2B5EF4-FFF2-40B4-BE49-F238E27FC236}">
                <a16:creationId xmlns:a16="http://schemas.microsoft.com/office/drawing/2014/main" id="{CD3295B1-C222-A39F-E186-A2EAB8699658}"/>
              </a:ext>
            </a:extLst>
          </p:cNvPr>
          <p:cNvSpPr txBox="1">
            <a:spLocks/>
          </p:cNvSpPr>
          <p:nvPr/>
        </p:nvSpPr>
        <p:spPr>
          <a:xfrm>
            <a:off x="531079" y="547109"/>
            <a:ext cx="11129841" cy="1322409"/>
          </a:xfrm>
          <a:prstGeom prst="rect">
            <a:avLst/>
          </a:prstGeom>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200"/>
              </a:spcAft>
            </a:pPr>
            <a:r>
              <a:rPr lang="es-419" sz="5400" b="0">
                <a:solidFill>
                  <a:schemeClr val="tx1"/>
                </a:solidFill>
                <a:latin typeface="Century Gothic" panose="020B0502020202020204" pitchFamily="34" charset="0"/>
                <a:ea typeface="Calibri Light"/>
                <a:cs typeface="Angsana New"/>
              </a:rPr>
              <a:t>Metodología del Semáforo</a:t>
            </a:r>
            <a:endParaRPr lang="es-419" sz="2400" b="0">
              <a:solidFill>
                <a:schemeClr val="tx1"/>
              </a:solidFill>
              <a:latin typeface="Calibri Light"/>
              <a:ea typeface="Calibri Light"/>
              <a:cs typeface="Angsana New"/>
            </a:endParaRPr>
          </a:p>
        </p:txBody>
      </p:sp>
      <p:sp>
        <p:nvSpPr>
          <p:cNvPr id="9" name="Text Placeholder 1">
            <a:extLst>
              <a:ext uri="{FF2B5EF4-FFF2-40B4-BE49-F238E27FC236}">
                <a16:creationId xmlns:a16="http://schemas.microsoft.com/office/drawing/2014/main" id="{1B713E13-C42E-E353-4095-3CD6E739D922}"/>
              </a:ext>
            </a:extLst>
          </p:cNvPr>
          <p:cNvSpPr txBox="1">
            <a:spLocks/>
          </p:cNvSpPr>
          <p:nvPr/>
        </p:nvSpPr>
        <p:spPr>
          <a:xfrm>
            <a:off x="0" y="1431364"/>
            <a:ext cx="12192000" cy="776767"/>
          </a:xfrm>
          <a:prstGeom prst="rect">
            <a:avLst/>
          </a:prstGeom>
          <a:solidFill>
            <a:srgbClr val="6BB17F"/>
          </a:solidFill>
        </p:spPr>
        <p:txBody>
          <a:bodyPr vert="horz" lIns="91440" tIns="45720" rIns="91440" bIns="45720" rtlCol="0" anchor="t">
            <a:noAutofit/>
          </a:bodyPr>
          <a:lstStyle>
            <a:lvl1pPr marL="0" indent="0" algn="ctr" defTabSz="914400" rtl="0" eaLnBrk="1" latinLnBrk="0" hangingPunct="1">
              <a:lnSpc>
                <a:spcPct val="60000"/>
              </a:lnSpc>
              <a:spcBef>
                <a:spcPts val="1000"/>
              </a:spcBef>
              <a:buFont typeface="Arial" panose="020B0604020202020204" pitchFamily="34" charset="0"/>
              <a:buNone/>
              <a:defRPr sz="100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00000"/>
              </a:lnSpc>
              <a:spcAft>
                <a:spcPts val="1200"/>
              </a:spcAft>
              <a:defRPr/>
            </a:pPr>
            <a:r>
              <a:rPr lang="es-419" sz="4000" b="0">
                <a:solidFill>
                  <a:prstClr val="black"/>
                </a:solidFill>
                <a:latin typeface="Calibri Light"/>
                <a:ea typeface="Calibri Light"/>
                <a:cs typeface="Angsana New"/>
              </a:rPr>
              <a:t>     </a:t>
            </a:r>
            <a:r>
              <a:rPr lang="es-ES" sz="4000" b="0">
                <a:solidFill>
                  <a:prstClr val="white"/>
                </a:solidFill>
                <a:ea typeface="Calibri Light"/>
                <a:cs typeface="Angsana New"/>
              </a:rPr>
              <a:t>¿Qué pueden hacer </a:t>
            </a:r>
            <a:r>
              <a:rPr lang="es-ES" sz="4000" b="0" u="sng">
                <a:solidFill>
                  <a:prstClr val="white"/>
                </a:solidFill>
                <a:ea typeface="Calibri Light"/>
                <a:cs typeface="Angsana New"/>
              </a:rPr>
              <a:t>los proyectos </a:t>
            </a:r>
            <a:r>
              <a:rPr lang="es-ES" sz="4000" b="0">
                <a:solidFill>
                  <a:prstClr val="white"/>
                </a:solidFill>
                <a:ea typeface="Calibri Light"/>
                <a:cs typeface="Angsana New"/>
              </a:rPr>
              <a:t>en 2026?</a:t>
            </a:r>
            <a:endParaRPr kumimoji="0" lang="es-419" sz="4000" b="0" i="0" u="none" strike="noStrike" kern="1200" cap="none" spc="0" normalizeH="0" baseline="0" noProof="0">
              <a:ln>
                <a:noFill/>
              </a:ln>
              <a:solidFill>
                <a:prstClr val="white"/>
              </a:solidFill>
              <a:effectLst/>
              <a:uLnTx/>
              <a:uFillTx/>
              <a:latin typeface="Calibri Light"/>
              <a:ea typeface="Calibri Light"/>
              <a:cs typeface="Angsana New"/>
            </a:endParaRPr>
          </a:p>
        </p:txBody>
      </p:sp>
    </p:spTree>
    <p:extLst>
      <p:ext uri="{BB962C8B-B14F-4D97-AF65-F5344CB8AC3E}">
        <p14:creationId xmlns:p14="http://schemas.microsoft.com/office/powerpoint/2010/main" val="1427434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0931-8D4E-370C-1EA7-A177269B5947}"/>
            </a:ext>
          </a:extLst>
        </p:cNvPr>
        <p:cNvGrpSpPr/>
        <p:nvPr/>
      </p:nvGrpSpPr>
      <p:grpSpPr>
        <a:xfrm>
          <a:off x="0" y="0"/>
          <a:ext cx="0" cy="0"/>
          <a:chOff x="0" y="0"/>
          <a:chExt cx="0" cy="0"/>
        </a:xfrm>
      </p:grpSpPr>
      <p:pic>
        <p:nvPicPr>
          <p:cNvPr id="6" name="Picture 5" descr="A group of women sitting outside&#10;&#10;AI-generated content may be incorrect.">
            <a:extLst>
              <a:ext uri="{FF2B5EF4-FFF2-40B4-BE49-F238E27FC236}">
                <a16:creationId xmlns:a16="http://schemas.microsoft.com/office/drawing/2014/main" id="{F393230D-EBEB-9B3B-2F0A-95BBC546C15B}"/>
              </a:ext>
            </a:extLst>
          </p:cNvPr>
          <p:cNvPicPr>
            <a:picLocks noChangeAspect="1"/>
          </p:cNvPicPr>
          <p:nvPr/>
        </p:nvPicPr>
        <p:blipFill>
          <a:blip r:embed="rId3">
            <a:extLst>
              <a:ext uri="{28A0092B-C50C-407E-A947-70E740481C1C}">
                <a14:useLocalDpi xmlns:a14="http://schemas.microsoft.com/office/drawing/2010/main" val="0"/>
              </a:ext>
            </a:extLst>
          </a:blip>
          <a:srcRect r="-97" b="-20435"/>
          <a:stretch>
            <a:fillRect/>
          </a:stretch>
        </p:blipFill>
        <p:spPr>
          <a:xfrm>
            <a:off x="0" y="949862"/>
            <a:ext cx="12191999" cy="9779490"/>
          </a:xfrm>
          <a:prstGeom prst="rect">
            <a:avLst/>
          </a:prstGeom>
        </p:spPr>
      </p:pic>
      <p:sp>
        <p:nvSpPr>
          <p:cNvPr id="7" name="Rectangle 6">
            <a:extLst>
              <a:ext uri="{FF2B5EF4-FFF2-40B4-BE49-F238E27FC236}">
                <a16:creationId xmlns:a16="http://schemas.microsoft.com/office/drawing/2014/main" id="{9663E6EF-2A92-2FF7-9680-F02F7D60AF83}"/>
              </a:ext>
            </a:extLst>
          </p:cNvPr>
          <p:cNvSpPr/>
          <p:nvPr/>
        </p:nvSpPr>
        <p:spPr>
          <a:xfrm>
            <a:off x="-674" y="0"/>
            <a:ext cx="12192000" cy="3934691"/>
          </a:xfrm>
          <a:prstGeom prst="rect">
            <a:avLst/>
          </a:prstGeom>
          <a:gradFill>
            <a:gsLst>
              <a:gs pos="0">
                <a:schemeClr val="tx1">
                  <a:lumMod val="95000"/>
                </a:schemeClr>
              </a:gs>
              <a:gs pos="50000">
                <a:srgbClr val="000000">
                  <a:alpha val="81000"/>
                </a:srgbClr>
              </a:gs>
              <a:gs pos="3100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a:p>
        </p:txBody>
      </p:sp>
      <p:sp>
        <p:nvSpPr>
          <p:cNvPr id="2" name="Text Placeholder 1">
            <a:extLst>
              <a:ext uri="{FF2B5EF4-FFF2-40B4-BE49-F238E27FC236}">
                <a16:creationId xmlns:a16="http://schemas.microsoft.com/office/drawing/2014/main" id="{0B21D886-7A5F-A8E8-2B1B-F9792BA555F2}"/>
              </a:ext>
            </a:extLst>
          </p:cNvPr>
          <p:cNvSpPr>
            <a:spLocks noGrp="1"/>
          </p:cNvSpPr>
          <p:nvPr>
            <p:ph type="body" sz="quarter" idx="10"/>
          </p:nvPr>
        </p:nvSpPr>
        <p:spPr>
          <a:xfrm>
            <a:off x="165442" y="474931"/>
            <a:ext cx="11859767" cy="1192699"/>
          </a:xfrm>
        </p:spPr>
        <p:txBody>
          <a:bodyPr vert="horz" lIns="91440" tIns="45720" rIns="91440" bIns="45720" rtlCol="0" anchor="t">
            <a:normAutofit/>
          </a:bodyPr>
          <a:lstStyle/>
          <a:p>
            <a:r>
              <a:rPr lang="es-419" sz="5400" b="0" noProof="0">
                <a:latin typeface="Century Gothic" panose="020B0502020202020204" pitchFamily="34" charset="0"/>
              </a:rPr>
              <a:t>Preguntas &amp; Comentarios</a:t>
            </a:r>
          </a:p>
        </p:txBody>
      </p:sp>
      <p:sp>
        <p:nvSpPr>
          <p:cNvPr id="4" name="Text Placeholder 3">
            <a:extLst>
              <a:ext uri="{FF2B5EF4-FFF2-40B4-BE49-F238E27FC236}">
                <a16:creationId xmlns:a16="http://schemas.microsoft.com/office/drawing/2014/main" id="{932F84FC-3B3C-EE0A-ED8E-7E0D7E11A077}"/>
              </a:ext>
            </a:extLst>
          </p:cNvPr>
          <p:cNvSpPr txBox="1">
            <a:spLocks/>
          </p:cNvSpPr>
          <p:nvPr/>
        </p:nvSpPr>
        <p:spPr>
          <a:xfrm>
            <a:off x="164769" y="1071280"/>
            <a:ext cx="11768151" cy="1398157"/>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s-419" sz="1800" i="1" noProof="0">
              <a:solidFill>
                <a:schemeClr val="bg1"/>
              </a:solidFill>
              <a:latin typeface="Calibri"/>
            </a:endParaRPr>
          </a:p>
          <a:p>
            <a:pPr algn="ctr">
              <a:defRPr/>
            </a:pPr>
            <a:r>
              <a:rPr lang="es-419" sz="2400" i="1" noProof="0">
                <a:solidFill>
                  <a:schemeClr val="bg1"/>
                </a:solidFill>
                <a:latin typeface="Aptos Serif" panose="02020604070405020304" pitchFamily="18" charset="0"/>
                <a:cs typeface="Aptos Serif" panose="02020604070405020304" pitchFamily="18" charset="0"/>
              </a:rPr>
              <a:t>Les invitamos a escribir sus preguntas por medio de la pestaña de P y R</a:t>
            </a:r>
          </a:p>
          <a:p>
            <a:pPr algn="ctr">
              <a:defRPr/>
            </a:pPr>
            <a:endParaRPr lang="es-419" sz="2400" noProof="0">
              <a:solidFill>
                <a:schemeClr val="bg1"/>
              </a:solidFill>
              <a:latin typeface="Aptos Serif" panose="02020604070405020304" pitchFamily="18" charset="0"/>
              <a:cs typeface="Aptos Serif" panose="0202060407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419" sz="1800" b="0"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263828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l="-2000" r="-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DB5066-4503-93BA-9925-7F2A1097D4F6}"/>
              </a:ext>
            </a:extLst>
          </p:cNvPr>
          <p:cNvSpPr txBox="1"/>
          <p:nvPr/>
        </p:nvSpPr>
        <p:spPr>
          <a:xfrm rot="19844335">
            <a:off x="-102042" y="833658"/>
            <a:ext cx="4086674" cy="1077218"/>
          </a:xfrm>
          <a:prstGeom prst="rect">
            <a:avLst/>
          </a:prstGeom>
          <a:noFill/>
        </p:spPr>
        <p:txBody>
          <a:bodyPr wrap="square" rtlCol="0">
            <a:spAutoFit/>
          </a:bodyPr>
          <a:lstStyle/>
          <a:p>
            <a:pPr lvl="0" algn="ctr"/>
            <a:r>
              <a:rPr lang="es-419" sz="3200" b="1" noProof="0">
                <a:solidFill>
                  <a:prstClr val="black"/>
                </a:solidFill>
              </a:rPr>
              <a:t>¡Gracias </a:t>
            </a:r>
            <a:r>
              <a:rPr kumimoji="0" lang="es-419" sz="3200" b="1" i="0" u="none" strike="noStrike" kern="1200" cap="none" spc="0" normalizeH="0" baseline="0" noProof="0">
                <a:ln>
                  <a:noFill/>
                </a:ln>
                <a:solidFill>
                  <a:prstClr val="black"/>
                </a:solidFill>
                <a:effectLst/>
                <a:uLnTx/>
                <a:uFillTx/>
                <a:latin typeface="Aptos" panose="02110004020202020204"/>
                <a:ea typeface="+mn-ea"/>
                <a:cs typeface="+mn-cs"/>
              </a:rPr>
              <a:t>por ayudar a Unbound!</a:t>
            </a:r>
          </a:p>
        </p:txBody>
      </p:sp>
      <p:sp>
        <p:nvSpPr>
          <p:cNvPr id="4" name="TextBox 3">
            <a:extLst>
              <a:ext uri="{FF2B5EF4-FFF2-40B4-BE49-F238E27FC236}">
                <a16:creationId xmlns:a16="http://schemas.microsoft.com/office/drawing/2014/main" id="{8B7F26AA-7B39-B98C-3254-181BD247875F}"/>
              </a:ext>
            </a:extLst>
          </p:cNvPr>
          <p:cNvSpPr txBox="1"/>
          <p:nvPr/>
        </p:nvSpPr>
        <p:spPr>
          <a:xfrm rot="1641763">
            <a:off x="8213635" y="920524"/>
            <a:ext cx="42677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200" b="1" noProof="0">
                <a:solidFill>
                  <a:prstClr val="black"/>
                </a:solidFill>
                <a:latin typeface="Aptos" panose="02110004020202020204"/>
              </a:rPr>
              <a:t>¡</a:t>
            </a:r>
            <a:r>
              <a:rPr kumimoji="0" lang="es-419" sz="3200" b="1" i="0" u="none" strike="noStrike" kern="1200" cap="none" spc="0" normalizeH="0" baseline="0" noProof="0">
                <a:ln>
                  <a:noFill/>
                </a:ln>
                <a:solidFill>
                  <a:prstClr val="black"/>
                </a:solidFill>
                <a:effectLst/>
                <a:uLnTx/>
                <a:uFillTx/>
                <a:latin typeface="Aptos" panose="02110004020202020204"/>
                <a:ea typeface="+mn-ea"/>
                <a:cs typeface="+mn-cs"/>
              </a:rPr>
              <a:t>Lanzamos nuestro Plan Estratégico 2030!</a:t>
            </a:r>
          </a:p>
        </p:txBody>
      </p:sp>
      <p:sp>
        <p:nvSpPr>
          <p:cNvPr id="2" name="TextBox 1">
            <a:extLst>
              <a:ext uri="{FF2B5EF4-FFF2-40B4-BE49-F238E27FC236}">
                <a16:creationId xmlns:a16="http://schemas.microsoft.com/office/drawing/2014/main" id="{997EB3EE-7AA9-4B08-5F48-2298D26CC4F1}"/>
              </a:ext>
            </a:extLst>
          </p:cNvPr>
          <p:cNvSpPr txBox="1"/>
          <p:nvPr/>
        </p:nvSpPr>
        <p:spPr>
          <a:xfrm>
            <a:off x="3222171" y="5551716"/>
            <a:ext cx="6607629" cy="461665"/>
          </a:xfrm>
          <a:prstGeom prst="rect">
            <a:avLst/>
          </a:prstGeom>
          <a:solidFill>
            <a:srgbClr val="231F20"/>
          </a:solidFill>
        </p:spPr>
        <p:txBody>
          <a:bodyPr wrap="square" rtlCol="0">
            <a:spAutoFit/>
          </a:bodyPr>
          <a:lstStyle/>
          <a:p>
            <a:r>
              <a:rPr lang="es-419" sz="2400" cap="all" noProof="0">
                <a:solidFill>
                  <a:srgbClr val="E2B65A"/>
                </a:solidFill>
              </a:rPr>
              <a:t>Un viaje radical para eliminar la pobreza</a:t>
            </a:r>
          </a:p>
        </p:txBody>
      </p:sp>
      <p:sp>
        <p:nvSpPr>
          <p:cNvPr id="5" name="TextBox 4">
            <a:extLst>
              <a:ext uri="{FF2B5EF4-FFF2-40B4-BE49-F238E27FC236}">
                <a16:creationId xmlns:a16="http://schemas.microsoft.com/office/drawing/2014/main" id="{75AEDFCE-0A88-35C0-DF80-8F67FFA359BC}"/>
              </a:ext>
            </a:extLst>
          </p:cNvPr>
          <p:cNvSpPr txBox="1"/>
          <p:nvPr/>
        </p:nvSpPr>
        <p:spPr>
          <a:xfrm>
            <a:off x="2792185" y="2026800"/>
            <a:ext cx="6607629" cy="1990288"/>
          </a:xfrm>
          <a:prstGeom prst="rect">
            <a:avLst/>
          </a:prstGeom>
          <a:solidFill>
            <a:srgbClr val="F5EDD7"/>
          </a:solidFill>
          <a:effectLst>
            <a:softEdge rad="0"/>
          </a:effectLst>
        </p:spPr>
        <p:txBody>
          <a:bodyPr wrap="square" rtlCol="0">
            <a:spAutoFit/>
          </a:bodyPr>
          <a:lstStyle/>
          <a:p>
            <a:pPr algn="ctr">
              <a:lnSpc>
                <a:spcPts val="7400"/>
              </a:lnSpc>
            </a:pPr>
            <a:r>
              <a:rPr lang="es-419" sz="6600" cap="all" noProof="0">
                <a:solidFill>
                  <a:srgbClr val="231F20"/>
                </a:solidFill>
              </a:rPr>
              <a:t>Esperanza en cada paso</a:t>
            </a:r>
          </a:p>
        </p:txBody>
      </p:sp>
    </p:spTree>
    <p:extLst>
      <p:ext uri="{BB962C8B-B14F-4D97-AF65-F5344CB8AC3E}">
        <p14:creationId xmlns:p14="http://schemas.microsoft.com/office/powerpoint/2010/main" val="92108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6917D-BCDB-7FD3-7B7B-6193F76AE184}"/>
            </a:ext>
          </a:extLst>
        </p:cNvPr>
        <p:cNvGrpSpPr/>
        <p:nvPr/>
      </p:nvGrpSpPr>
      <p:grpSpPr>
        <a:xfrm>
          <a:off x="0" y="0"/>
          <a:ext cx="0" cy="0"/>
          <a:chOff x="0" y="0"/>
          <a:chExt cx="0" cy="0"/>
        </a:xfrm>
      </p:grpSpPr>
      <p:pic>
        <p:nvPicPr>
          <p:cNvPr id="4" name="Picture 3" descr="Several different types of business cards&#10;&#10;AI-generated content may be incorrect.">
            <a:extLst>
              <a:ext uri="{FF2B5EF4-FFF2-40B4-BE49-F238E27FC236}">
                <a16:creationId xmlns:a16="http://schemas.microsoft.com/office/drawing/2014/main" id="{28CE1D87-3F66-CBD8-70F4-E8D9F2AAB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13" y="1933040"/>
            <a:ext cx="11585174" cy="3621184"/>
          </a:xfrm>
          <a:prstGeom prst="rect">
            <a:avLst/>
          </a:prstGeom>
        </p:spPr>
      </p:pic>
      <p:sp>
        <p:nvSpPr>
          <p:cNvPr id="2" name="TextBox 1">
            <a:extLst>
              <a:ext uri="{FF2B5EF4-FFF2-40B4-BE49-F238E27FC236}">
                <a16:creationId xmlns:a16="http://schemas.microsoft.com/office/drawing/2014/main" id="{8212C86E-BC1E-6FE5-8F64-F768E5D3C982}"/>
              </a:ext>
            </a:extLst>
          </p:cNvPr>
          <p:cNvSpPr txBox="1"/>
          <p:nvPr/>
        </p:nvSpPr>
        <p:spPr>
          <a:xfrm>
            <a:off x="303412" y="232655"/>
            <a:ext cx="11585174" cy="1261884"/>
          </a:xfrm>
          <a:prstGeom prst="rect">
            <a:avLst/>
          </a:prstGeom>
          <a:noFill/>
        </p:spPr>
        <p:txBody>
          <a:bodyPr wrap="square" rtlCol="0">
            <a:spAutoFit/>
          </a:bodyPr>
          <a:lstStyle/>
          <a:p>
            <a:pPr algn="ctr"/>
            <a:r>
              <a:rPr lang="es-419" sz="3800" b="1" noProof="0"/>
              <a:t>Y dando vida a nuestros pilares estratégicos</a:t>
            </a:r>
          </a:p>
          <a:p>
            <a:pPr algn="ctr"/>
            <a:r>
              <a:rPr lang="es-419" sz="3800" b="1" noProof="0"/>
              <a:t>con el trabajo que realizas a diario</a:t>
            </a:r>
          </a:p>
        </p:txBody>
      </p:sp>
      <p:sp>
        <p:nvSpPr>
          <p:cNvPr id="3" name="TextBox 2">
            <a:extLst>
              <a:ext uri="{FF2B5EF4-FFF2-40B4-BE49-F238E27FC236}">
                <a16:creationId xmlns:a16="http://schemas.microsoft.com/office/drawing/2014/main" id="{0A257A94-98AC-17F7-FBCD-E0C91AD6F131}"/>
              </a:ext>
            </a:extLst>
          </p:cNvPr>
          <p:cNvSpPr txBox="1"/>
          <p:nvPr/>
        </p:nvSpPr>
        <p:spPr>
          <a:xfrm>
            <a:off x="466698" y="2810043"/>
            <a:ext cx="1851959" cy="1867178"/>
          </a:xfrm>
          <a:prstGeom prst="rect">
            <a:avLst/>
          </a:prstGeom>
          <a:solidFill>
            <a:srgbClr val="F8EDD8"/>
          </a:solidFill>
        </p:spPr>
        <p:txBody>
          <a:bodyPr wrap="square" rtlCol="0">
            <a:spAutoFit/>
          </a:bodyPr>
          <a:lstStyle/>
          <a:p>
            <a:pPr>
              <a:lnSpc>
                <a:spcPts val="2400"/>
              </a:lnSpc>
            </a:pPr>
            <a:r>
              <a:rPr lang="es-419" sz="2400" b="1" noProof="0"/>
              <a:t>Eliminar la pobreza </a:t>
            </a:r>
          </a:p>
          <a:p>
            <a:r>
              <a:rPr lang="es-419" noProof="0"/>
              <a:t>por medio del apoyo económico y estableciendo objetivos</a:t>
            </a:r>
          </a:p>
        </p:txBody>
      </p:sp>
      <p:sp>
        <p:nvSpPr>
          <p:cNvPr id="5" name="TextBox 4">
            <a:extLst>
              <a:ext uri="{FF2B5EF4-FFF2-40B4-BE49-F238E27FC236}">
                <a16:creationId xmlns:a16="http://schemas.microsoft.com/office/drawing/2014/main" id="{2E123541-2EFE-098A-93DA-74BF11A8788F}"/>
              </a:ext>
            </a:extLst>
          </p:cNvPr>
          <p:cNvSpPr txBox="1"/>
          <p:nvPr/>
        </p:nvSpPr>
        <p:spPr>
          <a:xfrm>
            <a:off x="2828898" y="2810043"/>
            <a:ext cx="1851959" cy="1815882"/>
          </a:xfrm>
          <a:prstGeom prst="rect">
            <a:avLst/>
          </a:prstGeom>
          <a:solidFill>
            <a:srgbClr val="F8EDD8"/>
          </a:solidFill>
        </p:spPr>
        <p:txBody>
          <a:bodyPr wrap="square" rtlCol="0">
            <a:spAutoFit/>
          </a:bodyPr>
          <a:lstStyle/>
          <a:p>
            <a:pPr>
              <a:lnSpc>
                <a:spcPts val="2400"/>
              </a:lnSpc>
            </a:pPr>
            <a:r>
              <a:rPr lang="es-419" sz="2400" b="1" noProof="0"/>
              <a:t>Empoderar a las mujeres</a:t>
            </a:r>
          </a:p>
          <a:p>
            <a:r>
              <a:rPr lang="es-419" noProof="0"/>
              <a:t>a través del trabajo digno y la toma de decisiones</a:t>
            </a:r>
          </a:p>
        </p:txBody>
      </p:sp>
      <p:sp>
        <p:nvSpPr>
          <p:cNvPr id="6" name="TextBox 5">
            <a:extLst>
              <a:ext uri="{FF2B5EF4-FFF2-40B4-BE49-F238E27FC236}">
                <a16:creationId xmlns:a16="http://schemas.microsoft.com/office/drawing/2014/main" id="{D52A6237-AF29-9C9D-2B46-774E047BDFBD}"/>
              </a:ext>
            </a:extLst>
          </p:cNvPr>
          <p:cNvSpPr txBox="1"/>
          <p:nvPr/>
        </p:nvSpPr>
        <p:spPr>
          <a:xfrm>
            <a:off x="5170020" y="2810043"/>
            <a:ext cx="1851959" cy="1615186"/>
          </a:xfrm>
          <a:prstGeom prst="rect">
            <a:avLst/>
          </a:prstGeom>
          <a:solidFill>
            <a:srgbClr val="F8EDD8"/>
          </a:solidFill>
        </p:spPr>
        <p:txBody>
          <a:bodyPr wrap="square" rtlCol="0">
            <a:spAutoFit/>
          </a:bodyPr>
          <a:lstStyle/>
          <a:p>
            <a:pPr>
              <a:lnSpc>
                <a:spcPts val="2400"/>
              </a:lnSpc>
            </a:pPr>
            <a:r>
              <a:rPr lang="es-419" sz="2400" b="1" noProof="0"/>
              <a:t>Avanzar la Educación</a:t>
            </a:r>
          </a:p>
          <a:p>
            <a:pPr>
              <a:lnSpc>
                <a:spcPts val="2400"/>
              </a:lnSpc>
            </a:pPr>
            <a:r>
              <a:rPr lang="es-419" noProof="0"/>
              <a:t>ofreciendo recursos y </a:t>
            </a:r>
          </a:p>
          <a:p>
            <a:pPr>
              <a:lnSpc>
                <a:spcPts val="2400"/>
              </a:lnSpc>
            </a:pPr>
            <a:r>
              <a:rPr lang="es-419" noProof="0"/>
              <a:t>motivación</a:t>
            </a:r>
          </a:p>
        </p:txBody>
      </p:sp>
      <p:sp>
        <p:nvSpPr>
          <p:cNvPr id="7" name="TextBox 6">
            <a:extLst>
              <a:ext uri="{FF2B5EF4-FFF2-40B4-BE49-F238E27FC236}">
                <a16:creationId xmlns:a16="http://schemas.microsoft.com/office/drawing/2014/main" id="{DA2B3B88-565B-DFD9-20B3-530C064F6A7C}"/>
              </a:ext>
            </a:extLst>
          </p:cNvPr>
          <p:cNvSpPr txBox="1"/>
          <p:nvPr/>
        </p:nvSpPr>
        <p:spPr>
          <a:xfrm>
            <a:off x="7381901" y="2810043"/>
            <a:ext cx="2073382" cy="2538515"/>
          </a:xfrm>
          <a:prstGeom prst="rect">
            <a:avLst/>
          </a:prstGeom>
          <a:solidFill>
            <a:srgbClr val="F8EDD8"/>
          </a:solidFill>
        </p:spPr>
        <p:txBody>
          <a:bodyPr wrap="square" rtlCol="0">
            <a:spAutoFit/>
          </a:bodyPr>
          <a:lstStyle/>
          <a:p>
            <a:pPr>
              <a:lnSpc>
                <a:spcPts val="2400"/>
              </a:lnSpc>
            </a:pPr>
            <a:r>
              <a:rPr lang="es-419" sz="2400" b="1" noProof="0"/>
              <a:t>Construir comunidad</a:t>
            </a:r>
          </a:p>
          <a:p>
            <a:pPr>
              <a:lnSpc>
                <a:spcPts val="2400"/>
              </a:lnSpc>
            </a:pPr>
            <a:r>
              <a:rPr lang="es-419" noProof="0"/>
              <a:t>por medio de los grupos de apoyo mutuo e iniciativas de desarrollo dirigidas por la comunidad</a:t>
            </a:r>
          </a:p>
        </p:txBody>
      </p:sp>
      <p:sp>
        <p:nvSpPr>
          <p:cNvPr id="8" name="TextBox 7">
            <a:extLst>
              <a:ext uri="{FF2B5EF4-FFF2-40B4-BE49-F238E27FC236}">
                <a16:creationId xmlns:a16="http://schemas.microsoft.com/office/drawing/2014/main" id="{AD88D7C6-7948-3232-7A9F-F0A05AFD70AA}"/>
              </a:ext>
            </a:extLst>
          </p:cNvPr>
          <p:cNvSpPr txBox="1"/>
          <p:nvPr/>
        </p:nvSpPr>
        <p:spPr>
          <a:xfrm>
            <a:off x="9723023" y="2800686"/>
            <a:ext cx="2073382" cy="2538515"/>
          </a:xfrm>
          <a:prstGeom prst="rect">
            <a:avLst/>
          </a:prstGeom>
          <a:solidFill>
            <a:srgbClr val="F8EDD8"/>
          </a:solidFill>
        </p:spPr>
        <p:txBody>
          <a:bodyPr wrap="square" rtlCol="0">
            <a:spAutoFit/>
          </a:bodyPr>
          <a:lstStyle/>
          <a:p>
            <a:pPr>
              <a:lnSpc>
                <a:spcPts val="2400"/>
              </a:lnSpc>
            </a:pPr>
            <a:r>
              <a:rPr lang="es-419" sz="2400" b="1" noProof="0"/>
              <a:t>Promover el bienestar de todas las edades</a:t>
            </a:r>
          </a:p>
          <a:p>
            <a:pPr>
              <a:lnSpc>
                <a:spcPts val="2400"/>
              </a:lnSpc>
            </a:pPr>
            <a:r>
              <a:rPr lang="es-419" noProof="0"/>
              <a:t> por medio de la inclusión de adultos mayores y </a:t>
            </a:r>
          </a:p>
          <a:p>
            <a:pPr>
              <a:lnSpc>
                <a:spcPts val="2400"/>
              </a:lnSpc>
            </a:pPr>
            <a:r>
              <a:rPr lang="es-419" noProof="0"/>
              <a:t>atención psicosocial</a:t>
            </a:r>
          </a:p>
        </p:txBody>
      </p:sp>
    </p:spTree>
    <p:extLst>
      <p:ext uri="{BB962C8B-B14F-4D97-AF65-F5344CB8AC3E}">
        <p14:creationId xmlns:p14="http://schemas.microsoft.com/office/powerpoint/2010/main" val="183776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1C41-5E10-1D2A-BE4D-943277226909}"/>
            </a:ext>
          </a:extLst>
        </p:cNvPr>
        <p:cNvGrpSpPr/>
        <p:nvPr/>
      </p:nvGrpSpPr>
      <p:grpSpPr>
        <a:xfrm>
          <a:off x="0" y="0"/>
          <a:ext cx="0" cy="0"/>
          <a:chOff x="0" y="0"/>
          <a:chExt cx="0" cy="0"/>
        </a:xfrm>
      </p:grpSpPr>
      <p:pic>
        <p:nvPicPr>
          <p:cNvPr id="2" name="Picture 1" descr="A red and white sign with black text&#10;&#10;AI-generated content may be incorrect.">
            <a:extLst>
              <a:ext uri="{FF2B5EF4-FFF2-40B4-BE49-F238E27FC236}">
                <a16:creationId xmlns:a16="http://schemas.microsoft.com/office/drawing/2014/main" id="{D75DB832-192F-4739-12D4-3DD08F6D42D2}"/>
              </a:ext>
            </a:extLst>
          </p:cNvPr>
          <p:cNvPicPr>
            <a:picLocks noChangeAspect="1"/>
          </p:cNvPicPr>
          <p:nvPr/>
        </p:nvPicPr>
        <p:blipFill>
          <a:blip r:embed="rId2"/>
          <a:stretch>
            <a:fillRect/>
          </a:stretch>
        </p:blipFill>
        <p:spPr>
          <a:xfrm>
            <a:off x="931294" y="1303432"/>
            <a:ext cx="2594578" cy="4056231"/>
          </a:xfrm>
          <a:prstGeom prst="rect">
            <a:avLst/>
          </a:prstGeom>
        </p:spPr>
      </p:pic>
      <p:sp>
        <p:nvSpPr>
          <p:cNvPr id="3" name="TextBox 2">
            <a:extLst>
              <a:ext uri="{FF2B5EF4-FFF2-40B4-BE49-F238E27FC236}">
                <a16:creationId xmlns:a16="http://schemas.microsoft.com/office/drawing/2014/main" id="{9811E23D-FF51-BD16-5360-4C754F33B1A3}"/>
              </a:ext>
            </a:extLst>
          </p:cNvPr>
          <p:cNvSpPr txBox="1"/>
          <p:nvPr/>
        </p:nvSpPr>
        <p:spPr>
          <a:xfrm>
            <a:off x="4115836" y="941293"/>
            <a:ext cx="7144870" cy="1569660"/>
          </a:xfrm>
          <a:prstGeom prst="rect">
            <a:avLst/>
          </a:prstGeom>
          <a:noFill/>
        </p:spPr>
        <p:txBody>
          <a:bodyPr wrap="square" rtlCol="0">
            <a:spAutoFit/>
          </a:bodyPr>
          <a:lstStyle/>
          <a:p>
            <a:r>
              <a:rPr lang="es-419" sz="2400" b="1" i="1" noProof="0"/>
              <a:t>Estimada Sra. Hufft:</a:t>
            </a:r>
          </a:p>
          <a:p>
            <a:r>
              <a:rPr lang="es-419" sz="2400" b="1" i="1" noProof="0"/>
              <a:t>Su plan estratégico es muy inspirador y está muy bien escrito. Pero, hablando en serio, ¿de verdad cree que podemos eliminar la pobreza?</a:t>
            </a:r>
          </a:p>
        </p:txBody>
      </p:sp>
      <p:sp>
        <p:nvSpPr>
          <p:cNvPr id="4" name="TextBox 3">
            <a:extLst>
              <a:ext uri="{FF2B5EF4-FFF2-40B4-BE49-F238E27FC236}">
                <a16:creationId xmlns:a16="http://schemas.microsoft.com/office/drawing/2014/main" id="{1C5FDC44-F95E-0CA4-D30E-322CDB717576}"/>
              </a:ext>
            </a:extLst>
          </p:cNvPr>
          <p:cNvSpPr txBox="1"/>
          <p:nvPr/>
        </p:nvSpPr>
        <p:spPr>
          <a:xfrm>
            <a:off x="4115836" y="3253872"/>
            <a:ext cx="7144870" cy="1200329"/>
          </a:xfrm>
          <a:prstGeom prst="rect">
            <a:avLst/>
          </a:prstGeom>
          <a:noFill/>
        </p:spPr>
        <p:txBody>
          <a:bodyPr wrap="square" rtlCol="0">
            <a:spAutoFit/>
          </a:bodyPr>
          <a:lstStyle/>
          <a:p>
            <a:r>
              <a:rPr lang="es-419" sz="2400" b="1" i="1" noProof="0"/>
              <a:t>Al Presidente de Unbound:</a:t>
            </a:r>
          </a:p>
          <a:p>
            <a:r>
              <a:rPr lang="es-419" sz="2400" b="1" i="1" noProof="0"/>
              <a:t>Admiramos su dedicación, pero la idea de que podemos eliminar la pobreza es ingenua e idealista…</a:t>
            </a:r>
          </a:p>
        </p:txBody>
      </p:sp>
      <p:sp>
        <p:nvSpPr>
          <p:cNvPr id="5" name="TextBox 4">
            <a:extLst>
              <a:ext uri="{FF2B5EF4-FFF2-40B4-BE49-F238E27FC236}">
                <a16:creationId xmlns:a16="http://schemas.microsoft.com/office/drawing/2014/main" id="{C126711A-1A56-E622-E737-E3AE2E43B3CA}"/>
              </a:ext>
            </a:extLst>
          </p:cNvPr>
          <p:cNvSpPr txBox="1"/>
          <p:nvPr/>
        </p:nvSpPr>
        <p:spPr>
          <a:xfrm>
            <a:off x="4115836" y="5188748"/>
            <a:ext cx="7144870" cy="461665"/>
          </a:xfrm>
          <a:prstGeom prst="rect">
            <a:avLst/>
          </a:prstGeom>
          <a:noFill/>
        </p:spPr>
        <p:txBody>
          <a:bodyPr wrap="square" rtlCol="0">
            <a:spAutoFit/>
          </a:bodyPr>
          <a:lstStyle/>
          <a:p>
            <a:r>
              <a:rPr lang="es-419" sz="2400" b="1" i="1" noProof="0"/>
              <a:t>¡Estás loca si crees que puedes eliminar la pobreza!</a:t>
            </a:r>
          </a:p>
        </p:txBody>
      </p:sp>
      <p:sp>
        <p:nvSpPr>
          <p:cNvPr id="6" name="TextBox 5">
            <a:extLst>
              <a:ext uri="{FF2B5EF4-FFF2-40B4-BE49-F238E27FC236}">
                <a16:creationId xmlns:a16="http://schemas.microsoft.com/office/drawing/2014/main" id="{970965CE-7E24-DE2D-96D6-7D1EC28D1620}"/>
              </a:ext>
            </a:extLst>
          </p:cNvPr>
          <p:cNvSpPr txBox="1"/>
          <p:nvPr/>
        </p:nvSpPr>
        <p:spPr>
          <a:xfrm>
            <a:off x="1185155" y="2397958"/>
            <a:ext cx="2102331" cy="1938992"/>
          </a:xfrm>
          <a:prstGeom prst="rect">
            <a:avLst/>
          </a:prstGeom>
          <a:solidFill>
            <a:srgbClr val="F8EDD8"/>
          </a:solidFill>
        </p:spPr>
        <p:txBody>
          <a:bodyPr wrap="square" rtlCol="0">
            <a:spAutoFit/>
          </a:bodyPr>
          <a:lstStyle/>
          <a:p>
            <a:pPr>
              <a:lnSpc>
                <a:spcPts val="2400"/>
              </a:lnSpc>
            </a:pPr>
            <a:r>
              <a:rPr lang="es-419" sz="3200" b="1" noProof="0"/>
              <a:t>Eliminar la pobreza </a:t>
            </a:r>
          </a:p>
          <a:p>
            <a:r>
              <a:rPr lang="es-419" sz="2000" noProof="0"/>
              <a:t>por medio del apoyo económico y estableciendo objetivos</a:t>
            </a:r>
          </a:p>
        </p:txBody>
      </p:sp>
    </p:spTree>
    <p:extLst>
      <p:ext uri="{BB962C8B-B14F-4D97-AF65-F5344CB8AC3E}">
        <p14:creationId xmlns:p14="http://schemas.microsoft.com/office/powerpoint/2010/main" val="4147385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B395B-675B-577A-47CD-99B39A82C72B}"/>
            </a:ext>
          </a:extLst>
        </p:cNvPr>
        <p:cNvGrpSpPr/>
        <p:nvPr/>
      </p:nvGrpSpPr>
      <p:grpSpPr>
        <a:xfrm>
          <a:off x="0" y="0"/>
          <a:ext cx="0" cy="0"/>
          <a:chOff x="0" y="0"/>
          <a:chExt cx="0" cy="0"/>
        </a:xfrm>
      </p:grpSpPr>
      <p:pic>
        <p:nvPicPr>
          <p:cNvPr id="2" name="Picture 1" descr="A red and white sign with black text&#10;&#10;AI-generated content may be incorrect.">
            <a:extLst>
              <a:ext uri="{FF2B5EF4-FFF2-40B4-BE49-F238E27FC236}">
                <a16:creationId xmlns:a16="http://schemas.microsoft.com/office/drawing/2014/main" id="{DEBBDCB8-84D0-C020-A149-62C7FDDDB3CE}"/>
              </a:ext>
            </a:extLst>
          </p:cNvPr>
          <p:cNvPicPr>
            <a:picLocks noChangeAspect="1"/>
          </p:cNvPicPr>
          <p:nvPr/>
        </p:nvPicPr>
        <p:blipFill>
          <a:blip r:embed="rId2"/>
          <a:stretch>
            <a:fillRect/>
          </a:stretch>
        </p:blipFill>
        <p:spPr>
          <a:xfrm>
            <a:off x="931294" y="941293"/>
            <a:ext cx="2594578" cy="4056231"/>
          </a:xfrm>
          <a:prstGeom prst="rect">
            <a:avLst/>
          </a:prstGeom>
        </p:spPr>
      </p:pic>
      <p:sp>
        <p:nvSpPr>
          <p:cNvPr id="3" name="TextBox 2">
            <a:extLst>
              <a:ext uri="{FF2B5EF4-FFF2-40B4-BE49-F238E27FC236}">
                <a16:creationId xmlns:a16="http://schemas.microsoft.com/office/drawing/2014/main" id="{304E16AF-5D53-CC5A-9C2D-00879A6D7FAF}"/>
              </a:ext>
            </a:extLst>
          </p:cNvPr>
          <p:cNvSpPr txBox="1"/>
          <p:nvPr/>
        </p:nvSpPr>
        <p:spPr>
          <a:xfrm>
            <a:off x="4010181" y="370428"/>
            <a:ext cx="7539562" cy="5693866"/>
          </a:xfrm>
          <a:prstGeom prst="rect">
            <a:avLst/>
          </a:prstGeom>
          <a:noFill/>
        </p:spPr>
        <p:txBody>
          <a:bodyPr wrap="square" lIns="91440" tIns="45720" rIns="91440" bIns="45720" rtlCol="0" anchor="t">
            <a:spAutoFit/>
          </a:bodyPr>
          <a:lstStyle/>
          <a:p>
            <a:r>
              <a:rPr lang="es-419" sz="2400" i="1" noProof="0"/>
              <a:t>Estimada Sra. ____________:</a:t>
            </a:r>
          </a:p>
          <a:p>
            <a:r>
              <a:rPr lang="es-419" sz="2400" i="1" noProof="0"/>
              <a:t>Gracias por su carta y por tomarse el tiempo de leer nuestro Plan Estratégico. Siempre me complace recibir noticias de nuestros patrocinadores.</a:t>
            </a:r>
          </a:p>
          <a:p>
            <a:endParaRPr lang="es-419" sz="2400" i="1" noProof="0"/>
          </a:p>
          <a:p>
            <a:r>
              <a:rPr lang="es-419" sz="2400" i="1" noProof="0"/>
              <a:t>Estoy de acuerdo en que la idea de "eliminar la pobreza" parece descabellada y demasiado idealista. Con 700 millones de personas viviendo en extrema pobreza hoy en día, es abrumador. Sin embargo, en Unbound, nuestro enfoque es personal. Y cuando su enfoque es personal y considera a cada persona o familia individualmente, entonces, familia por familia, individuo por individuo, sí se puede eliminar la pobreza.</a:t>
            </a:r>
          </a:p>
          <a:p>
            <a:endParaRPr lang="es-419" sz="2400" i="1" noProof="0"/>
          </a:p>
          <a:p>
            <a:r>
              <a:rPr lang="es-419" sz="2800" b="1" i="1" noProof="0">
                <a:solidFill>
                  <a:srgbClr val="E0554C"/>
                </a:solidFill>
              </a:rPr>
              <a:t>Lo sé porque lo he visto ...</a:t>
            </a:r>
          </a:p>
        </p:txBody>
      </p:sp>
      <p:sp>
        <p:nvSpPr>
          <p:cNvPr id="4" name="TextBox 3">
            <a:extLst>
              <a:ext uri="{FF2B5EF4-FFF2-40B4-BE49-F238E27FC236}">
                <a16:creationId xmlns:a16="http://schemas.microsoft.com/office/drawing/2014/main" id="{4440BF10-92C3-C63B-3C9B-631D13FAC4E5}"/>
              </a:ext>
            </a:extLst>
          </p:cNvPr>
          <p:cNvSpPr txBox="1"/>
          <p:nvPr/>
        </p:nvSpPr>
        <p:spPr>
          <a:xfrm>
            <a:off x="1185155" y="2035819"/>
            <a:ext cx="2102331" cy="1938992"/>
          </a:xfrm>
          <a:prstGeom prst="rect">
            <a:avLst/>
          </a:prstGeom>
          <a:solidFill>
            <a:srgbClr val="F8EDD8"/>
          </a:solidFill>
        </p:spPr>
        <p:txBody>
          <a:bodyPr wrap="square" rtlCol="0">
            <a:spAutoFit/>
          </a:bodyPr>
          <a:lstStyle/>
          <a:p>
            <a:pPr>
              <a:lnSpc>
                <a:spcPts val="2400"/>
              </a:lnSpc>
            </a:pPr>
            <a:r>
              <a:rPr lang="es-419" sz="3200" b="1" noProof="0"/>
              <a:t>Eliminar la pobreza </a:t>
            </a:r>
          </a:p>
          <a:p>
            <a:r>
              <a:rPr lang="es-419" sz="2000" noProof="0"/>
              <a:t>por medio del apoyo económico y estableciendo objetivos</a:t>
            </a:r>
          </a:p>
        </p:txBody>
      </p:sp>
    </p:spTree>
    <p:extLst>
      <p:ext uri="{BB962C8B-B14F-4D97-AF65-F5344CB8AC3E}">
        <p14:creationId xmlns:p14="http://schemas.microsoft.com/office/powerpoint/2010/main" val="133119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22470-B185-1A2F-6AB1-33181FE8022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03DA18-2E6E-15A1-655B-0A91FA509016}"/>
              </a:ext>
            </a:extLst>
          </p:cNvPr>
          <p:cNvPicPr>
            <a:picLocks noChangeAspect="1"/>
          </p:cNvPicPr>
          <p:nvPr/>
        </p:nvPicPr>
        <p:blipFill>
          <a:blip r:embed="rId2"/>
          <a:srcRect t="2480" b="2956"/>
          <a:stretch>
            <a:fillRect/>
          </a:stretch>
        </p:blipFill>
        <p:spPr>
          <a:xfrm>
            <a:off x="1" y="10"/>
            <a:ext cx="9669642" cy="6857990"/>
          </a:xfrm>
          <a:prstGeom prst="rect">
            <a:avLst/>
          </a:prstGeom>
        </p:spPr>
      </p:pic>
      <p:sp>
        <p:nvSpPr>
          <p:cNvPr id="3" name="TextBox 2">
            <a:extLst>
              <a:ext uri="{FF2B5EF4-FFF2-40B4-BE49-F238E27FC236}">
                <a16:creationId xmlns:a16="http://schemas.microsoft.com/office/drawing/2014/main" id="{E3B3AC6C-E689-4F74-985A-154BCF5E1035}"/>
              </a:ext>
            </a:extLst>
          </p:cNvPr>
          <p:cNvSpPr txBox="1"/>
          <p:nvPr/>
        </p:nvSpPr>
        <p:spPr>
          <a:xfrm>
            <a:off x="6944432" y="427878"/>
            <a:ext cx="4996543" cy="189991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419" sz="5400" b="1" i="1" noProof="0">
                <a:latin typeface="+mj-lt"/>
                <a:ea typeface="+mj-ea"/>
                <a:cs typeface="+mj-cs"/>
              </a:rPr>
              <a:t>Lo he visto en Uganda</a:t>
            </a:r>
          </a:p>
        </p:txBody>
      </p:sp>
      <p:sp>
        <p:nvSpPr>
          <p:cNvPr id="5" name="Title 10">
            <a:extLst>
              <a:ext uri="{FF2B5EF4-FFF2-40B4-BE49-F238E27FC236}">
                <a16:creationId xmlns:a16="http://schemas.microsoft.com/office/drawing/2014/main" id="{FEF548EE-7662-6E96-8E41-C854C2281CF8}"/>
              </a:ext>
            </a:extLst>
          </p:cNvPr>
          <p:cNvSpPr txBox="1">
            <a:spLocks/>
          </p:cNvSpPr>
          <p:nvPr/>
        </p:nvSpPr>
        <p:spPr>
          <a:xfrm>
            <a:off x="7758548" y="3258865"/>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fontAlgn="auto">
              <a:spcBef>
                <a:spcPct val="0"/>
              </a:spcBef>
              <a:spcAft>
                <a:spcPts val="600"/>
              </a:spcAft>
              <a:buClrTx/>
              <a:buSzTx/>
              <a:tabLst/>
              <a:defRPr/>
            </a:pPr>
            <a:r>
              <a:rPr kumimoji="0" lang="es-419" sz="2400" b="1" i="0" u="none" strike="noStrike" cap="none" spc="0" normalizeH="0" baseline="0" noProof="0">
                <a:ln>
                  <a:noFill/>
                </a:ln>
                <a:effectLst/>
                <a:uLnTx/>
                <a:uFillTx/>
                <a:latin typeface="+mn-lt"/>
                <a:ea typeface="+mn-ea"/>
                <a:cs typeface="+mn-cs"/>
              </a:rPr>
              <a:t>Ruth &amp; Livingstone</a:t>
            </a:r>
          </a:p>
          <a:p>
            <a:pPr marR="0" lvl="0" algn="ctr" fontAlgn="auto">
              <a:spcBef>
                <a:spcPct val="0"/>
              </a:spcBef>
              <a:spcAft>
                <a:spcPts val="600"/>
              </a:spcAft>
              <a:buClrTx/>
              <a:buSzTx/>
              <a:tabLst/>
              <a:defRPr/>
            </a:pPr>
            <a:r>
              <a:rPr lang="es-419" sz="2400" b="1" noProof="0">
                <a:latin typeface="+mn-lt"/>
                <a:ea typeface="+mn-ea"/>
                <a:cs typeface="+mn-cs"/>
              </a:rPr>
              <a:t>Unbound madre &amp; padre</a:t>
            </a:r>
          </a:p>
          <a:p>
            <a:pPr marR="0" lvl="0" algn="ctr" fontAlgn="auto">
              <a:spcBef>
                <a:spcPct val="0"/>
              </a:spcBef>
              <a:spcAft>
                <a:spcPts val="600"/>
              </a:spcAft>
              <a:buClrTx/>
              <a:buSzTx/>
              <a:tabLst/>
              <a:defRPr/>
            </a:pPr>
            <a:r>
              <a:rPr kumimoji="0" lang="es-419" sz="2400" b="1" i="0" u="none" strike="noStrike" cap="none" spc="0" normalizeH="0" baseline="0" noProof="0">
                <a:ln>
                  <a:noFill/>
                </a:ln>
                <a:effectLst/>
                <a:uLnTx/>
                <a:uFillTx/>
                <a:latin typeface="+mn-lt"/>
                <a:ea typeface="+mn-ea"/>
                <a:cs typeface="+mn-cs"/>
              </a:rPr>
              <a:t>Agricultores y emprendedores</a:t>
            </a:r>
          </a:p>
        </p:txBody>
      </p:sp>
    </p:spTree>
    <p:extLst>
      <p:ext uri="{BB962C8B-B14F-4D97-AF65-F5344CB8AC3E}">
        <p14:creationId xmlns:p14="http://schemas.microsoft.com/office/powerpoint/2010/main" val="1320036646"/>
      </p:ext>
    </p:extLst>
  </p:cSld>
  <p:clrMapOvr>
    <a:masterClrMapping/>
  </p:clrMapOvr>
</p:sld>
</file>

<file path=ppt/theme/theme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10E12F4EF4F2499C202FED89557D5F" ma:contentTypeVersion="18" ma:contentTypeDescription="Create a new document." ma:contentTypeScope="" ma:versionID="fa97be3e599267613827195cf4576b8c">
  <xsd:schema xmlns:xsd="http://www.w3.org/2001/XMLSchema" xmlns:xs="http://www.w3.org/2001/XMLSchema" xmlns:p="http://schemas.microsoft.com/office/2006/metadata/properties" xmlns:ns2="a3e79b0f-2e5c-44f3-86ca-a129381f5310" xmlns:ns3="908962da-7e49-417d-bf2d-aa1fd0f9a02e" targetNamespace="http://schemas.microsoft.com/office/2006/metadata/properties" ma:root="true" ma:fieldsID="b8e9b21d56a76ca3b7d247f111b65a3e" ns2:_="" ns3:_="">
    <xsd:import namespace="a3e79b0f-2e5c-44f3-86ca-a129381f5310"/>
    <xsd:import namespace="908962da-7e49-417d-bf2d-aa1fd0f9a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79b0f-2e5c-44f3-86ca-a129381f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aeb1c5d-f832-4922-9156-cbe6eafe467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962da-7e49-417d-bf2d-aa1fd0f9a0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9e9e937-b60f-4f11-ba74-411a3f172958}" ma:internalName="TaxCatchAll" ma:showField="CatchAllData" ma:web="908962da-7e49-417d-bf2d-aa1fd0f9a0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08962da-7e49-417d-bf2d-aa1fd0f9a02e" xsi:nil="true"/>
    <lcf76f155ced4ddcb4097134ff3c332f xmlns="a3e79b0f-2e5c-44f3-86ca-a129381f5310">
      <Terms xmlns="http://schemas.microsoft.com/office/infopath/2007/PartnerControls"/>
    </lcf76f155ced4ddcb4097134ff3c332f>
    <SharedWithUsers xmlns="908962da-7e49-417d-bf2d-aa1fd0f9a02e">
      <UserInfo>
        <DisplayName>Maybell Siebert</DisplayName>
        <AccountId>19</AccountId>
        <AccountType/>
      </UserInfo>
      <UserInfo>
        <DisplayName>Jose Rodriguez</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7FB4A6-A6F5-41A1-81D9-E8C026ED3990}">
  <ds:schemaRefs>
    <ds:schemaRef ds:uri="908962da-7e49-417d-bf2d-aa1fd0f9a02e"/>
    <ds:schemaRef ds:uri="a3e79b0f-2e5c-44f3-86ca-a129381f53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47344D9-6E1B-465F-8B38-CA0857F28B3B}">
  <ds:schemaRefs>
    <ds:schemaRef ds:uri="908962da-7e49-417d-bf2d-aa1fd0f9a02e"/>
    <ds:schemaRef ds:uri="a3e79b0f-2e5c-44f3-86ca-a129381f53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65FC197-7CB0-423D-86D7-9CBB44801E85}">
  <ds:schemaRefs>
    <ds:schemaRef ds:uri="http://schemas.microsoft.com/sharepoint/v3/contenttype/forms"/>
  </ds:schemaRefs>
</ds:datastoreItem>
</file>

<file path=docMetadata/LabelInfo.xml><?xml version="1.0" encoding="utf-8"?>
<clbl:labelList xmlns:clbl="http://schemas.microsoft.com/office/2020/mipLabelMetadata">
  <clbl:label id="{1364ff09-2f24-4e50-be17-8bd957d90b52}" enabled="0" method="" siteId="{1364ff09-2f24-4e50-be17-8bd957d90b52}"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17</Notes>
  <HiddenSlides>0</HiddenSlide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Ingresos anuales no provenientes de apadrinamiento</vt:lpstr>
      <vt:lpstr>Ingresos no derivados del apadrinamiento por fondo</vt:lpstr>
      <vt:lpstr>Progreso del Fondo Focus hacia la Meta: hasta agosto</vt:lpstr>
      <vt:lpstr>Observaciones finales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Pritha Hariharan</dc:creator>
  <cp:revision>1</cp:revision>
  <dcterms:created xsi:type="dcterms:W3CDTF">2020-09-23T14:17:13Z</dcterms:created>
  <dcterms:modified xsi:type="dcterms:W3CDTF">2025-09-09T14:58:09Z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0x0101009310E12F4EF4F2499C202FED89557D5F</vt:lpwstr>
  </property>
  <property fmtid="{D5CDD505-2E9C-101B-9397-08002B2CF9AE}" pid="3" name="MediaServiceImageTags">
    <vt:lpwstr/>
  </property>
</Properties>
</file>